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sldIdLst>
    <p:sldId id="271" r:id="rId2"/>
    <p:sldId id="273" r:id="rId3"/>
    <p:sldId id="267" r:id="rId4"/>
    <p:sldId id="272" r:id="rId5"/>
    <p:sldId id="275" r:id="rId6"/>
    <p:sldId id="277" r:id="rId7"/>
    <p:sldId id="276" r:id="rId8"/>
    <p:sldId id="278" r:id="rId9"/>
    <p:sldId id="279" r:id="rId10"/>
    <p:sldId id="282" r:id="rId11"/>
    <p:sldId id="280" r:id="rId12"/>
    <p:sldId id="281" r:id="rId13"/>
    <p:sldId id="283" r:id="rId14"/>
    <p:sldId id="284" r:id="rId15"/>
    <p:sldId id="285" r:id="rId16"/>
    <p:sldId id="286" r:id="rId17"/>
    <p:sldId id="287" r:id="rId18"/>
    <p:sldId id="288" r:id="rId19"/>
    <p:sldId id="289" r:id="rId20"/>
    <p:sldId id="274" r:id="rId21"/>
    <p:sldId id="268" r:id="rId22"/>
    <p:sldId id="269" r:id="rId23"/>
    <p:sldId id="27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ven Van de Velde" initials="SVdV" lastIdx="1" clrIdx="0">
    <p:extLst>
      <p:ext uri="{19B8F6BF-5375-455C-9EA6-DF929625EA0E}">
        <p15:presenceInfo xmlns:p15="http://schemas.microsoft.com/office/powerpoint/2012/main" userId="00b08bc3e1e836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E99DE"/>
    <a:srgbClr val="CBA9E5"/>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ED2C03-2F93-4AD3-AB05-2E8BF92E3155}" v="1920" dt="2023-01-01T14:18:39.3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8" autoAdjust="0"/>
    <p:restoredTop sz="96357" autoAdjust="0"/>
  </p:normalViewPr>
  <p:slideViewPr>
    <p:cSldViewPr>
      <p:cViewPr>
        <p:scale>
          <a:sx n="50" d="100"/>
          <a:sy n="50" d="100"/>
        </p:scale>
        <p:origin x="1376" y="640"/>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 Velde" userId="00b08bc3e1e83696" providerId="LiveId" clId="{76ED2C03-2F93-4AD3-AB05-2E8BF92E3155}"/>
    <pc:docChg chg="undo redo custSel addSld delSld modSld sldOrd">
      <pc:chgData name="Sven Van de Velde" userId="00b08bc3e1e83696" providerId="LiveId" clId="{76ED2C03-2F93-4AD3-AB05-2E8BF92E3155}" dt="2023-01-01T14:18:53.471" v="7383" actId="20577"/>
      <pc:docMkLst>
        <pc:docMk/>
      </pc:docMkLst>
      <pc:sldChg chg="del">
        <pc:chgData name="Sven Van de Velde" userId="00b08bc3e1e83696" providerId="LiveId" clId="{76ED2C03-2F93-4AD3-AB05-2E8BF92E3155}" dt="2022-12-31T06:17:46.522" v="147" actId="47"/>
        <pc:sldMkLst>
          <pc:docMk/>
          <pc:sldMk cId="2093087717" sldId="257"/>
        </pc:sldMkLst>
      </pc:sldChg>
      <pc:sldChg chg="del">
        <pc:chgData name="Sven Van de Velde" userId="00b08bc3e1e83696" providerId="LiveId" clId="{76ED2C03-2F93-4AD3-AB05-2E8BF92E3155}" dt="2022-12-31T06:17:16.554" v="146" actId="47"/>
        <pc:sldMkLst>
          <pc:docMk/>
          <pc:sldMk cId="1016228359" sldId="266"/>
        </pc:sldMkLst>
      </pc:sldChg>
      <pc:sldChg chg="addSp delSp modSp mod modTransition setBg setClrOvrMap">
        <pc:chgData name="Sven Van de Velde" userId="00b08bc3e1e83696" providerId="LiveId" clId="{76ED2C03-2F93-4AD3-AB05-2E8BF92E3155}" dt="2022-12-31T12:37:19.830" v="4888" actId="1582"/>
        <pc:sldMkLst>
          <pc:docMk/>
          <pc:sldMk cId="2256711596" sldId="267"/>
        </pc:sldMkLst>
        <pc:spChg chg="add del mod">
          <ac:chgData name="Sven Van de Velde" userId="00b08bc3e1e83696" providerId="LiveId" clId="{76ED2C03-2F93-4AD3-AB05-2E8BF92E3155}" dt="2022-12-31T08:34:20.525" v="2273" actId="478"/>
          <ac:spMkLst>
            <pc:docMk/>
            <pc:sldMk cId="2256711596" sldId="267"/>
            <ac:spMk id="2" creationId="{DDC00AA9-A36E-294A-00B6-E439247BC98E}"/>
          </ac:spMkLst>
        </pc:spChg>
        <pc:spChg chg="add del mod">
          <ac:chgData name="Sven Van de Velde" userId="00b08bc3e1e83696" providerId="LiveId" clId="{76ED2C03-2F93-4AD3-AB05-2E8BF92E3155}" dt="2022-12-31T08:34:20.525" v="2273" actId="478"/>
          <ac:spMkLst>
            <pc:docMk/>
            <pc:sldMk cId="2256711596" sldId="267"/>
            <ac:spMk id="3" creationId="{2B2C7C84-CD9D-5EC2-53C3-A2427E7BC5A6}"/>
          </ac:spMkLst>
        </pc:spChg>
        <pc:spChg chg="mod ord">
          <ac:chgData name="Sven Van de Velde" userId="00b08bc3e1e83696" providerId="LiveId" clId="{76ED2C03-2F93-4AD3-AB05-2E8BF92E3155}" dt="2022-12-31T08:40:31.310" v="2351" actId="1036"/>
          <ac:spMkLst>
            <pc:docMk/>
            <pc:sldMk cId="2256711596" sldId="267"/>
            <ac:spMk id="6" creationId="{496EC802-92BA-30A9-6235-7D71816CF6C8}"/>
          </ac:spMkLst>
        </pc:spChg>
        <pc:spChg chg="add mod">
          <ac:chgData name="Sven Van de Velde" userId="00b08bc3e1e83696" providerId="LiveId" clId="{76ED2C03-2F93-4AD3-AB05-2E8BF92E3155}" dt="2022-12-31T08:36:09.477" v="2281" actId="164"/>
          <ac:spMkLst>
            <pc:docMk/>
            <pc:sldMk cId="2256711596" sldId="267"/>
            <ac:spMk id="7" creationId="{7046BE5F-7B4F-2CB3-E752-2DC2AD8101D6}"/>
          </ac:spMkLst>
        </pc:spChg>
        <pc:spChg chg="add mod">
          <ac:chgData name="Sven Van de Velde" userId="00b08bc3e1e83696" providerId="LiveId" clId="{76ED2C03-2F93-4AD3-AB05-2E8BF92E3155}" dt="2022-12-31T12:37:19.830" v="4888" actId="1582"/>
          <ac:spMkLst>
            <pc:docMk/>
            <pc:sldMk cId="2256711596" sldId="267"/>
            <ac:spMk id="8" creationId="{A85753E6-0809-76BD-3337-868A5655B22A}"/>
          </ac:spMkLst>
        </pc:spChg>
        <pc:spChg chg="add del">
          <ac:chgData name="Sven Van de Velde" userId="00b08bc3e1e83696" providerId="LiveId" clId="{76ED2C03-2F93-4AD3-AB05-2E8BF92E3155}" dt="2022-12-31T06:16:25.658" v="142" actId="26606"/>
          <ac:spMkLst>
            <pc:docMk/>
            <pc:sldMk cId="2256711596" sldId="267"/>
            <ac:spMk id="211" creationId="{D706AE2E-B17B-43A3-84F8-9C0FE9466CD5}"/>
          </ac:spMkLst>
        </pc:spChg>
        <pc:spChg chg="add del">
          <ac:chgData name="Sven Van de Velde" userId="00b08bc3e1e83696" providerId="LiveId" clId="{76ED2C03-2F93-4AD3-AB05-2E8BF92E3155}" dt="2022-12-31T06:16:25.658" v="142" actId="26606"/>
          <ac:spMkLst>
            <pc:docMk/>
            <pc:sldMk cId="2256711596" sldId="267"/>
            <ac:spMk id="213" creationId="{5B986EF0-8540-483D-9DDE-1F168FAAC78F}"/>
          </ac:spMkLst>
        </pc:spChg>
        <pc:grpChg chg="add mod">
          <ac:chgData name="Sven Van de Velde" userId="00b08bc3e1e83696" providerId="LiveId" clId="{76ED2C03-2F93-4AD3-AB05-2E8BF92E3155}" dt="2022-12-31T08:36:31.622" v="2283" actId="1076"/>
          <ac:grpSpMkLst>
            <pc:docMk/>
            <pc:sldMk cId="2256711596" sldId="267"/>
            <ac:grpSpMk id="9" creationId="{28CD35FD-DFE5-0DD1-BBEC-0CB3D4F8603F}"/>
          </ac:grpSpMkLst>
        </pc:grpChg>
        <pc:grpChg chg="add del">
          <ac:chgData name="Sven Van de Velde" userId="00b08bc3e1e83696" providerId="LiveId" clId="{76ED2C03-2F93-4AD3-AB05-2E8BF92E3155}" dt="2022-12-31T06:16:18.368" v="136" actId="26606"/>
          <ac:grpSpMkLst>
            <pc:docMk/>
            <pc:sldMk cId="2256711596" sldId="267"/>
            <ac:grpSpMk id="9" creationId="{9795E515-5F57-431F-9A0D-3A0419DF7572}"/>
          </ac:grpSpMkLst>
        </pc:grpChg>
        <pc:grpChg chg="add del">
          <ac:chgData name="Sven Van de Velde" userId="00b08bc3e1e83696" providerId="LiveId" clId="{76ED2C03-2F93-4AD3-AB05-2E8BF92E3155}" dt="2022-12-31T06:16:18.368" v="136" actId="26606"/>
          <ac:grpSpMkLst>
            <pc:docMk/>
            <pc:sldMk cId="2256711596" sldId="267"/>
            <ac:grpSpMk id="69" creationId="{6C68F39D-867D-4AFF-94C4-C3829AD5C5B5}"/>
          </ac:grpSpMkLst>
        </pc:grpChg>
        <pc:grpChg chg="add del">
          <ac:chgData name="Sven Van de Velde" userId="00b08bc3e1e83696" providerId="LiveId" clId="{76ED2C03-2F93-4AD3-AB05-2E8BF92E3155}" dt="2022-12-31T06:16:25.658" v="142" actId="26606"/>
          <ac:grpSpMkLst>
            <pc:docMk/>
            <pc:sldMk cId="2256711596" sldId="267"/>
            <ac:grpSpMk id="71" creationId="{CEFFB8CF-3E94-42D7-849C-841E7744B2C9}"/>
          </ac:grpSpMkLst>
        </pc:grpChg>
        <pc:grpChg chg="add del">
          <ac:chgData name="Sven Van de Velde" userId="00b08bc3e1e83696" providerId="LiveId" clId="{76ED2C03-2F93-4AD3-AB05-2E8BF92E3155}" dt="2022-12-31T06:16:18.368" v="136" actId="26606"/>
          <ac:grpSpMkLst>
            <pc:docMk/>
            <pc:sldMk cId="2256711596" sldId="267"/>
            <ac:grpSpMk id="73" creationId="{4466CCD0-FEF9-460D-9FB6-11613A492B66}"/>
          </ac:grpSpMkLst>
        </pc:grpChg>
        <pc:grpChg chg="add del">
          <ac:chgData name="Sven Van de Velde" userId="00b08bc3e1e83696" providerId="LiveId" clId="{76ED2C03-2F93-4AD3-AB05-2E8BF92E3155}" dt="2022-12-31T06:16:18.368" v="136" actId="26606"/>
          <ac:grpSpMkLst>
            <pc:docMk/>
            <pc:sldMk cId="2256711596" sldId="267"/>
            <ac:grpSpMk id="129" creationId="{176E1971-1C4C-46C8-A821-63766428014D}"/>
          </ac:grpSpMkLst>
        </pc:grpChg>
        <pc:grpChg chg="add del">
          <ac:chgData name="Sven Van de Velde" userId="00b08bc3e1e83696" providerId="LiveId" clId="{76ED2C03-2F93-4AD3-AB05-2E8BF92E3155}" dt="2022-12-31T06:16:20.911" v="138" actId="26606"/>
          <ac:grpSpMkLst>
            <pc:docMk/>
            <pc:sldMk cId="2256711596" sldId="267"/>
            <ac:grpSpMk id="152" creationId="{9795E515-5F57-431F-9A0D-3A0419DF7572}"/>
          </ac:grpSpMkLst>
        </pc:grpChg>
        <pc:grpChg chg="add del">
          <ac:chgData name="Sven Van de Velde" userId="00b08bc3e1e83696" providerId="LiveId" clId="{76ED2C03-2F93-4AD3-AB05-2E8BF92E3155}" dt="2022-12-31T06:16:20.911" v="138" actId="26606"/>
          <ac:grpSpMkLst>
            <pc:docMk/>
            <pc:sldMk cId="2256711596" sldId="267"/>
            <ac:grpSpMk id="168" creationId="{068ACACB-DD9E-4155-84BF-8E4D43DEC13D}"/>
          </ac:grpSpMkLst>
        </pc:grpChg>
        <pc:grpChg chg="add del">
          <ac:chgData name="Sven Van de Velde" userId="00b08bc3e1e83696" providerId="LiveId" clId="{76ED2C03-2F93-4AD3-AB05-2E8BF92E3155}" dt="2022-12-31T06:16:20.911" v="138" actId="26606"/>
          <ac:grpSpMkLst>
            <pc:docMk/>
            <pc:sldMk cId="2256711596" sldId="267"/>
            <ac:grpSpMk id="170" creationId="{BF3AEE19-128A-4FF8-954B-A9724F42E0D4}"/>
          </ac:grpSpMkLst>
        </pc:grpChg>
        <pc:grpChg chg="add del">
          <ac:chgData name="Sven Van de Velde" userId="00b08bc3e1e83696" providerId="LiveId" clId="{76ED2C03-2F93-4AD3-AB05-2E8BF92E3155}" dt="2022-12-31T06:16:22.899" v="140" actId="26606"/>
          <ac:grpSpMkLst>
            <pc:docMk/>
            <pc:sldMk cId="2256711596" sldId="267"/>
            <ac:grpSpMk id="173" creationId="{9795E515-5F57-431F-9A0D-3A0419DF7572}"/>
          </ac:grpSpMkLst>
        </pc:grpChg>
        <pc:grpChg chg="add del">
          <ac:chgData name="Sven Van de Velde" userId="00b08bc3e1e83696" providerId="LiveId" clId="{76ED2C03-2F93-4AD3-AB05-2E8BF92E3155}" dt="2022-12-31T06:16:22.899" v="140" actId="26606"/>
          <ac:grpSpMkLst>
            <pc:docMk/>
            <pc:sldMk cId="2256711596" sldId="267"/>
            <ac:grpSpMk id="189" creationId="{1351B104-9B78-4A2B-B970-FA8ABE1CE12D}"/>
          </ac:grpSpMkLst>
        </pc:grpChg>
        <pc:grpChg chg="add del">
          <ac:chgData name="Sven Van de Velde" userId="00b08bc3e1e83696" providerId="LiveId" clId="{76ED2C03-2F93-4AD3-AB05-2E8BF92E3155}" dt="2022-12-31T06:16:22.899" v="140" actId="26606"/>
          <ac:grpSpMkLst>
            <pc:docMk/>
            <pc:sldMk cId="2256711596" sldId="267"/>
            <ac:grpSpMk id="190" creationId="{D4116A08-770E-4DC3-AAB6-E3E8E6CEC832}"/>
          </ac:grpSpMkLst>
        </pc:grpChg>
        <pc:grpChg chg="add del">
          <ac:chgData name="Sven Van de Velde" userId="00b08bc3e1e83696" providerId="LiveId" clId="{76ED2C03-2F93-4AD3-AB05-2E8BF92E3155}" dt="2022-12-31T06:16:22.899" v="140" actId="26606"/>
          <ac:grpSpMkLst>
            <pc:docMk/>
            <pc:sldMk cId="2256711596" sldId="267"/>
            <ac:grpSpMk id="192" creationId="{77EB1C59-16D1-4C5E-9775-50CB40E022FE}"/>
          </ac:grpSpMkLst>
        </pc:grpChg>
        <pc:grpChg chg="add del">
          <ac:chgData name="Sven Van de Velde" userId="00b08bc3e1e83696" providerId="LiveId" clId="{76ED2C03-2F93-4AD3-AB05-2E8BF92E3155}" dt="2022-12-31T06:16:25.658" v="142" actId="26606"/>
          <ac:grpSpMkLst>
            <pc:docMk/>
            <pc:sldMk cId="2256711596" sldId="267"/>
            <ac:grpSpMk id="195" creationId="{AB86F577-8905-4B21-8AF3-C1BB3433775D}"/>
          </ac:grpSpMkLst>
        </pc:grpChg>
        <pc:grpChg chg="add del">
          <ac:chgData name="Sven Van de Velde" userId="00b08bc3e1e83696" providerId="LiveId" clId="{76ED2C03-2F93-4AD3-AB05-2E8BF92E3155}" dt="2022-12-31T06:16:37.533" v="144" actId="26606"/>
          <ac:grpSpMkLst>
            <pc:docMk/>
            <pc:sldMk cId="2256711596" sldId="267"/>
            <ac:grpSpMk id="216" creationId="{9795E515-5F57-431F-9A0D-3A0419DF7572}"/>
          </ac:grpSpMkLst>
        </pc:grpChg>
        <pc:grpChg chg="add del">
          <ac:chgData name="Sven Van de Velde" userId="00b08bc3e1e83696" providerId="LiveId" clId="{76ED2C03-2F93-4AD3-AB05-2E8BF92E3155}" dt="2022-12-31T06:16:37.533" v="144" actId="26606"/>
          <ac:grpSpMkLst>
            <pc:docMk/>
            <pc:sldMk cId="2256711596" sldId="267"/>
            <ac:grpSpMk id="232" creationId="{AD579530-1077-46B3-BD5C-81BB270A1D5B}"/>
          </ac:grpSpMkLst>
        </pc:grpChg>
        <pc:grpChg chg="add del">
          <ac:chgData name="Sven Van de Velde" userId="00b08bc3e1e83696" providerId="LiveId" clId="{76ED2C03-2F93-4AD3-AB05-2E8BF92E3155}" dt="2022-12-31T06:16:37.533" v="144" actId="26606"/>
          <ac:grpSpMkLst>
            <pc:docMk/>
            <pc:sldMk cId="2256711596" sldId="267"/>
            <ac:grpSpMk id="234" creationId="{83F79A5F-63B5-4802-B39B-BF0F89DDDA15}"/>
          </ac:grpSpMkLst>
        </pc:grpChg>
        <pc:grpChg chg="add del">
          <ac:chgData name="Sven Van de Velde" userId="00b08bc3e1e83696" providerId="LiveId" clId="{76ED2C03-2F93-4AD3-AB05-2E8BF92E3155}" dt="2022-12-31T06:24:18.633" v="179" actId="26606"/>
          <ac:grpSpMkLst>
            <pc:docMk/>
            <pc:sldMk cId="2256711596" sldId="267"/>
            <ac:grpSpMk id="237" creationId="{9795E515-5F57-431F-9A0D-3A0419DF7572}"/>
          </ac:grpSpMkLst>
        </pc:grpChg>
        <pc:grpChg chg="add del">
          <ac:chgData name="Sven Van de Velde" userId="00b08bc3e1e83696" providerId="LiveId" clId="{76ED2C03-2F93-4AD3-AB05-2E8BF92E3155}" dt="2022-12-31T06:24:18.633" v="179" actId="26606"/>
          <ac:grpSpMkLst>
            <pc:docMk/>
            <pc:sldMk cId="2256711596" sldId="267"/>
            <ac:grpSpMk id="253" creationId="{6C68F39D-867D-4AFF-94C4-C3829AD5C5B5}"/>
          </ac:grpSpMkLst>
        </pc:grpChg>
        <pc:grpChg chg="add del">
          <ac:chgData name="Sven Van de Velde" userId="00b08bc3e1e83696" providerId="LiveId" clId="{76ED2C03-2F93-4AD3-AB05-2E8BF92E3155}" dt="2022-12-31T06:24:18.633" v="179" actId="26606"/>
          <ac:grpSpMkLst>
            <pc:docMk/>
            <pc:sldMk cId="2256711596" sldId="267"/>
            <ac:grpSpMk id="256" creationId="{4466CCD0-FEF9-460D-9FB6-11613A492B66}"/>
          </ac:grpSpMkLst>
        </pc:grpChg>
        <pc:grpChg chg="add del">
          <ac:chgData name="Sven Van de Velde" userId="00b08bc3e1e83696" providerId="LiveId" clId="{76ED2C03-2F93-4AD3-AB05-2E8BF92E3155}" dt="2022-12-31T06:24:18.633" v="179" actId="26606"/>
          <ac:grpSpMkLst>
            <pc:docMk/>
            <pc:sldMk cId="2256711596" sldId="267"/>
            <ac:grpSpMk id="259" creationId="{176E1971-1C4C-46C8-A821-63766428014D}"/>
          </ac:grpSpMkLst>
        </pc:grpChg>
        <pc:grpChg chg="add del">
          <ac:chgData name="Sven Van de Velde" userId="00b08bc3e1e83696" providerId="LiveId" clId="{76ED2C03-2F93-4AD3-AB05-2E8BF92E3155}" dt="2022-12-31T06:23:49.417" v="176" actId="26606"/>
          <ac:grpSpMkLst>
            <pc:docMk/>
            <pc:sldMk cId="2256711596" sldId="267"/>
            <ac:grpSpMk id="266" creationId="{9795E515-5F57-431F-9A0D-3A0419DF7572}"/>
          </ac:grpSpMkLst>
        </pc:grpChg>
        <pc:grpChg chg="add del">
          <ac:chgData name="Sven Van de Velde" userId="00b08bc3e1e83696" providerId="LiveId" clId="{76ED2C03-2F93-4AD3-AB05-2E8BF92E3155}" dt="2022-12-31T06:23:49.417" v="176" actId="26606"/>
          <ac:grpSpMkLst>
            <pc:docMk/>
            <pc:sldMk cId="2256711596" sldId="267"/>
            <ac:grpSpMk id="322" creationId="{316DCFC9-6877-407C-8170-608FCB8E35AE}"/>
          </ac:grpSpMkLst>
        </pc:grpChg>
        <pc:grpChg chg="add del">
          <ac:chgData name="Sven Van de Velde" userId="00b08bc3e1e83696" providerId="LiveId" clId="{76ED2C03-2F93-4AD3-AB05-2E8BF92E3155}" dt="2022-12-31T06:23:49.417" v="176" actId="26606"/>
          <ac:grpSpMkLst>
            <pc:docMk/>
            <pc:sldMk cId="2256711596" sldId="267"/>
            <ac:grpSpMk id="326" creationId="{89353FE7-0D03-4AD2-8B8A-60A06F6BDA4C}"/>
          </ac:grpSpMkLst>
        </pc:grpChg>
        <pc:grpChg chg="add del">
          <ac:chgData name="Sven Van de Velde" userId="00b08bc3e1e83696" providerId="LiveId" clId="{76ED2C03-2F93-4AD3-AB05-2E8BF92E3155}" dt="2022-12-31T06:24:18.555" v="178" actId="26606"/>
          <ac:grpSpMkLst>
            <pc:docMk/>
            <pc:sldMk cId="2256711596" sldId="267"/>
            <ac:grpSpMk id="351" creationId="{9795E515-5F57-431F-9A0D-3A0419DF7572}"/>
          </ac:grpSpMkLst>
        </pc:grpChg>
        <pc:grpChg chg="add del">
          <ac:chgData name="Sven Van de Velde" userId="00b08bc3e1e83696" providerId="LiveId" clId="{76ED2C03-2F93-4AD3-AB05-2E8BF92E3155}" dt="2022-12-31T06:24:18.555" v="178" actId="26606"/>
          <ac:grpSpMkLst>
            <pc:docMk/>
            <pc:sldMk cId="2256711596" sldId="267"/>
            <ac:grpSpMk id="352" creationId="{068ACACB-DD9E-4155-84BF-8E4D43DEC13D}"/>
          </ac:grpSpMkLst>
        </pc:grpChg>
        <pc:grpChg chg="add del">
          <ac:chgData name="Sven Van de Velde" userId="00b08bc3e1e83696" providerId="LiveId" clId="{76ED2C03-2F93-4AD3-AB05-2E8BF92E3155}" dt="2022-12-31T06:24:18.555" v="178" actId="26606"/>
          <ac:grpSpMkLst>
            <pc:docMk/>
            <pc:sldMk cId="2256711596" sldId="267"/>
            <ac:grpSpMk id="354" creationId="{BF3AEE19-128A-4FF8-954B-A9724F42E0D4}"/>
          </ac:grpSpMkLst>
        </pc:grpChg>
        <pc:grpChg chg="add">
          <ac:chgData name="Sven Van de Velde" userId="00b08bc3e1e83696" providerId="LiveId" clId="{76ED2C03-2F93-4AD3-AB05-2E8BF92E3155}" dt="2022-12-31T06:24:18.633" v="179" actId="26606"/>
          <ac:grpSpMkLst>
            <pc:docMk/>
            <pc:sldMk cId="2256711596" sldId="267"/>
            <ac:grpSpMk id="358" creationId="{9795E515-5F57-431F-9A0D-3A0419DF7572}"/>
          </ac:grpSpMkLst>
        </pc:grpChg>
        <pc:grpChg chg="add">
          <ac:chgData name="Sven Van de Velde" userId="00b08bc3e1e83696" providerId="LiveId" clId="{76ED2C03-2F93-4AD3-AB05-2E8BF92E3155}" dt="2022-12-31T06:24:18.633" v="179" actId="26606"/>
          <ac:grpSpMkLst>
            <pc:docMk/>
            <pc:sldMk cId="2256711596" sldId="267"/>
            <ac:grpSpMk id="359" creationId="{AD579530-1077-46B3-BD5C-81BB270A1D5B}"/>
          </ac:grpSpMkLst>
        </pc:grpChg>
        <pc:grpChg chg="add">
          <ac:chgData name="Sven Van de Velde" userId="00b08bc3e1e83696" providerId="LiveId" clId="{76ED2C03-2F93-4AD3-AB05-2E8BF92E3155}" dt="2022-12-31T06:24:18.633" v="179" actId="26606"/>
          <ac:grpSpMkLst>
            <pc:docMk/>
            <pc:sldMk cId="2256711596" sldId="267"/>
            <ac:grpSpMk id="360" creationId="{83F79A5F-63B5-4802-B39B-BF0F89DDDA15}"/>
          </ac:grpSpMkLst>
        </pc:grpChg>
        <pc:picChg chg="del">
          <ac:chgData name="Sven Van de Velde" userId="00b08bc3e1e83696" providerId="LiveId" clId="{76ED2C03-2F93-4AD3-AB05-2E8BF92E3155}" dt="2022-12-31T06:13:05.723" v="129" actId="478"/>
          <ac:picMkLst>
            <pc:docMk/>
            <pc:sldMk cId="2256711596" sldId="267"/>
            <ac:picMk id="3" creationId="{6108E1A4-AE36-4005-ABEE-EF23896C4270}"/>
          </ac:picMkLst>
        </pc:picChg>
        <pc:picChg chg="add del mod ord">
          <ac:chgData name="Sven Van de Velde" userId="00b08bc3e1e83696" providerId="LiveId" clId="{76ED2C03-2F93-4AD3-AB05-2E8BF92E3155}" dt="2022-12-31T08:31:08.237" v="2256" actId="167"/>
          <ac:picMkLst>
            <pc:docMk/>
            <pc:sldMk cId="2256711596" sldId="267"/>
            <ac:picMk id="4" creationId="{3E84D25D-F0F6-979D-EEE7-4B90251F6116}"/>
          </ac:picMkLst>
        </pc:picChg>
        <pc:picChg chg="add del mod">
          <ac:chgData name="Sven Van de Velde" userId="00b08bc3e1e83696" providerId="LiveId" clId="{76ED2C03-2F93-4AD3-AB05-2E8BF92E3155}" dt="2022-12-31T08:35:10.951" v="2277" actId="478"/>
          <ac:picMkLst>
            <pc:docMk/>
            <pc:sldMk cId="2256711596" sldId="267"/>
            <ac:picMk id="5" creationId="{DE841C97-EE93-3C88-1D55-2819E942FF66}"/>
          </ac:picMkLst>
        </pc:picChg>
        <pc:picChg chg="add del">
          <ac:chgData name="Sven Van de Velde" userId="00b08bc3e1e83696" providerId="LiveId" clId="{76ED2C03-2F93-4AD3-AB05-2E8BF92E3155}" dt="2022-12-31T06:16:18.368" v="136" actId="26606"/>
          <ac:picMkLst>
            <pc:docMk/>
            <pc:sldMk cId="2256711596" sldId="267"/>
            <ac:picMk id="8"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27" creationId="{3631D3C9-4C1D-4B3A-A737-E6E780042405}"/>
          </ac:picMkLst>
        </pc:picChg>
        <pc:picChg chg="add del">
          <ac:chgData name="Sven Van de Velde" userId="00b08bc3e1e83696" providerId="LiveId" clId="{76ED2C03-2F93-4AD3-AB05-2E8BF92E3155}" dt="2022-12-31T06:16:20.911" v="138" actId="26606"/>
          <ac:picMkLst>
            <pc:docMk/>
            <pc:sldMk cId="2256711596" sldId="267"/>
            <ac:picMk id="151" creationId="{50C065C3-0FE3-4452-B765-CB05BBB2A983}"/>
          </ac:picMkLst>
        </pc:picChg>
        <pc:picChg chg="add del">
          <ac:chgData name="Sven Van de Velde" userId="00b08bc3e1e83696" providerId="LiveId" clId="{76ED2C03-2F93-4AD3-AB05-2E8BF92E3155}" dt="2022-12-31T06:16:22.899" v="140" actId="26606"/>
          <ac:picMkLst>
            <pc:docMk/>
            <pc:sldMk cId="2256711596" sldId="267"/>
            <ac:picMk id="172"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94" creationId="{678E285C-BE9E-45B7-A3EE-B9792DAE9917}"/>
          </ac:picMkLst>
        </pc:picChg>
        <pc:picChg chg="add del">
          <ac:chgData name="Sven Van de Velde" userId="00b08bc3e1e83696" providerId="LiveId" clId="{76ED2C03-2F93-4AD3-AB05-2E8BF92E3155}" dt="2022-12-31T06:16:37.533" v="144" actId="26606"/>
          <ac:picMkLst>
            <pc:docMk/>
            <pc:sldMk cId="2256711596" sldId="267"/>
            <ac:picMk id="215" creationId="{50C065C3-0FE3-4452-B765-CB05BBB2A983}"/>
          </ac:picMkLst>
        </pc:picChg>
        <pc:picChg chg="add del">
          <ac:chgData name="Sven Van de Velde" userId="00b08bc3e1e83696" providerId="LiveId" clId="{76ED2C03-2F93-4AD3-AB05-2E8BF92E3155}" dt="2022-12-31T06:24:18.633" v="179" actId="26606"/>
          <ac:picMkLst>
            <pc:docMk/>
            <pc:sldMk cId="2256711596" sldId="267"/>
            <ac:picMk id="236" creationId="{50C065C3-0FE3-4452-B765-CB05BBB2A983}"/>
          </ac:picMkLst>
        </pc:picChg>
        <pc:picChg chg="add del">
          <ac:chgData name="Sven Van de Velde" userId="00b08bc3e1e83696" providerId="LiveId" clId="{76ED2C03-2F93-4AD3-AB05-2E8BF92E3155}" dt="2022-12-31T06:23:49.417" v="176" actId="26606"/>
          <ac:picMkLst>
            <pc:docMk/>
            <pc:sldMk cId="2256711596" sldId="267"/>
            <ac:picMk id="264" creationId="{50C065C3-0FE3-4452-B765-CB05BBB2A983}"/>
          </ac:picMkLst>
        </pc:picChg>
        <pc:picChg chg="add del">
          <ac:chgData name="Sven Van de Velde" userId="00b08bc3e1e83696" providerId="LiveId" clId="{76ED2C03-2F93-4AD3-AB05-2E8BF92E3155}" dt="2022-12-31T06:24:18.555" v="178" actId="26606"/>
          <ac:picMkLst>
            <pc:docMk/>
            <pc:sldMk cId="2256711596" sldId="267"/>
            <ac:picMk id="350" creationId="{50C065C3-0FE3-4452-B765-CB05BBB2A983}"/>
          </ac:picMkLst>
        </pc:picChg>
        <pc:picChg chg="add">
          <ac:chgData name="Sven Van de Velde" userId="00b08bc3e1e83696" providerId="LiveId" clId="{76ED2C03-2F93-4AD3-AB05-2E8BF92E3155}" dt="2022-12-31T06:24:18.633" v="179" actId="26606"/>
          <ac:picMkLst>
            <pc:docMk/>
            <pc:sldMk cId="2256711596" sldId="267"/>
            <ac:picMk id="357" creationId="{50C065C3-0FE3-4452-B765-CB05BBB2A983}"/>
          </ac:picMkLst>
        </pc:picChg>
      </pc:sldChg>
      <pc:sldChg chg="addSp modSp new mod">
        <pc:chgData name="Sven Van de Velde" userId="00b08bc3e1e83696" providerId="LiveId" clId="{76ED2C03-2F93-4AD3-AB05-2E8BF92E3155}" dt="2022-12-31T06:58:50.480" v="565" actId="22"/>
        <pc:sldMkLst>
          <pc:docMk/>
          <pc:sldMk cId="425282204" sldId="268"/>
        </pc:sldMkLst>
        <pc:spChg chg="add mod">
          <ac:chgData name="Sven Van de Velde" userId="00b08bc3e1e83696" providerId="LiveId" clId="{76ED2C03-2F93-4AD3-AB05-2E8BF92E3155}" dt="2022-12-31T06:58:15.700" v="558" actId="1076"/>
          <ac:spMkLst>
            <pc:docMk/>
            <pc:sldMk cId="425282204" sldId="268"/>
            <ac:spMk id="3" creationId="{B83E2AF1-B390-296D-9125-1221359D8CD8}"/>
          </ac:spMkLst>
        </pc:spChg>
        <pc:spChg chg="add mod">
          <ac:chgData name="Sven Van de Velde" userId="00b08bc3e1e83696" providerId="LiveId" clId="{76ED2C03-2F93-4AD3-AB05-2E8BF92E3155}" dt="2022-12-31T06:58:29.105" v="560" actId="1076"/>
          <ac:spMkLst>
            <pc:docMk/>
            <pc:sldMk cId="425282204" sldId="268"/>
            <ac:spMk id="5" creationId="{CCCCE978-F068-AD1B-3F2A-EF8614F5E766}"/>
          </ac:spMkLst>
        </pc:spChg>
        <pc:spChg chg="add mod">
          <ac:chgData name="Sven Van de Velde" userId="00b08bc3e1e83696" providerId="LiveId" clId="{76ED2C03-2F93-4AD3-AB05-2E8BF92E3155}" dt="2022-12-31T06:58:42.799" v="563"/>
          <ac:spMkLst>
            <pc:docMk/>
            <pc:sldMk cId="425282204" sldId="268"/>
            <ac:spMk id="7" creationId="{82DE1918-94BB-D7EC-FD00-701DFA7CB745}"/>
          </ac:spMkLst>
        </pc:spChg>
        <pc:spChg chg="add">
          <ac:chgData name="Sven Van de Velde" userId="00b08bc3e1e83696" providerId="LiveId" clId="{76ED2C03-2F93-4AD3-AB05-2E8BF92E3155}" dt="2022-12-31T06:58:44.566" v="564" actId="22"/>
          <ac:spMkLst>
            <pc:docMk/>
            <pc:sldMk cId="425282204" sldId="268"/>
            <ac:spMk id="9" creationId="{BD98DB41-3F5D-E86A-77E2-9ED737E82481}"/>
          </ac:spMkLst>
        </pc:spChg>
        <pc:spChg chg="add">
          <ac:chgData name="Sven Van de Velde" userId="00b08bc3e1e83696" providerId="LiveId" clId="{76ED2C03-2F93-4AD3-AB05-2E8BF92E3155}" dt="2022-12-31T06:58:50.480" v="565" actId="22"/>
          <ac:spMkLst>
            <pc:docMk/>
            <pc:sldMk cId="425282204" sldId="268"/>
            <ac:spMk id="11" creationId="{97879485-88F7-4371-CE65-5D64CEE03C56}"/>
          </ac:spMkLst>
        </pc:spChg>
      </pc:sldChg>
      <pc:sldChg chg="del">
        <pc:chgData name="Sven Van de Velde" userId="00b08bc3e1e83696" providerId="LiveId" clId="{76ED2C03-2F93-4AD3-AB05-2E8BF92E3155}" dt="2022-12-31T06:17:16.554" v="146" actId="47"/>
        <pc:sldMkLst>
          <pc:docMk/>
          <pc:sldMk cId="2554027203" sldId="268"/>
        </pc:sldMkLst>
      </pc:sldChg>
      <pc:sldChg chg="addSp delSp modSp new mod">
        <pc:chgData name="Sven Van de Velde" userId="00b08bc3e1e83696" providerId="LiveId" clId="{76ED2C03-2F93-4AD3-AB05-2E8BF92E3155}" dt="2022-12-31T08:39:27.047" v="2319" actId="478"/>
        <pc:sldMkLst>
          <pc:docMk/>
          <pc:sldMk cId="1070895431" sldId="269"/>
        </pc:sldMkLst>
        <pc:spChg chg="add del mod">
          <ac:chgData name="Sven Van de Velde" userId="00b08bc3e1e83696" providerId="LiveId" clId="{76ED2C03-2F93-4AD3-AB05-2E8BF92E3155}" dt="2022-12-31T08:39:27.047" v="2319" actId="478"/>
          <ac:spMkLst>
            <pc:docMk/>
            <pc:sldMk cId="1070895431" sldId="269"/>
            <ac:spMk id="3" creationId="{CDBE4BD0-2A9E-9196-DF2E-C55F8285AFF1}"/>
          </ac:spMkLst>
        </pc:spChg>
      </pc:sldChg>
      <pc:sldChg chg="del">
        <pc:chgData name="Sven Van de Velde" userId="00b08bc3e1e83696" providerId="LiveId" clId="{76ED2C03-2F93-4AD3-AB05-2E8BF92E3155}" dt="2022-12-31T06:17:16.554" v="146" actId="47"/>
        <pc:sldMkLst>
          <pc:docMk/>
          <pc:sldMk cId="2405523070" sldId="269"/>
        </pc:sldMkLst>
      </pc:sldChg>
      <pc:sldChg chg="del">
        <pc:chgData name="Sven Van de Velde" userId="00b08bc3e1e83696" providerId="LiveId" clId="{76ED2C03-2F93-4AD3-AB05-2E8BF92E3155}" dt="2022-12-31T06:17:16.554" v="146" actId="47"/>
        <pc:sldMkLst>
          <pc:docMk/>
          <pc:sldMk cId="1319115296" sldId="270"/>
        </pc:sldMkLst>
      </pc:sldChg>
      <pc:sldChg chg="addSp delSp modSp new mod setBg setClrOvrMap">
        <pc:chgData name="Sven Van de Velde" userId="00b08bc3e1e83696" providerId="LiveId" clId="{76ED2C03-2F93-4AD3-AB05-2E8BF92E3155}" dt="2022-12-31T08:39:18.774" v="2318"/>
        <pc:sldMkLst>
          <pc:docMk/>
          <pc:sldMk cId="3691513049" sldId="270"/>
        </pc:sldMkLst>
        <pc:spChg chg="del mod ord">
          <ac:chgData name="Sven Van de Velde" userId="00b08bc3e1e83696" providerId="LiveId" clId="{76ED2C03-2F93-4AD3-AB05-2E8BF92E3155}" dt="2022-12-31T07:03:24.311" v="579" actId="478"/>
          <ac:spMkLst>
            <pc:docMk/>
            <pc:sldMk cId="3691513049" sldId="270"/>
            <ac:spMk id="2" creationId="{18D70A12-9876-8D7F-A157-71716B9AE6CD}"/>
          </ac:spMkLst>
        </pc:spChg>
        <pc:spChg chg="del">
          <ac:chgData name="Sven Van de Velde" userId="00b08bc3e1e83696" providerId="LiveId" clId="{76ED2C03-2F93-4AD3-AB05-2E8BF92E3155}" dt="2022-12-31T07:02:56.808" v="568" actId="931"/>
          <ac:spMkLst>
            <pc:docMk/>
            <pc:sldMk cId="3691513049" sldId="270"/>
            <ac:spMk id="3" creationId="{5593ECE7-91C8-800B-2D03-9EACBA4EECF6}"/>
          </ac:spMkLst>
        </pc:spChg>
        <pc:spChg chg="add del mod">
          <ac:chgData name="Sven Van de Velde" userId="00b08bc3e1e83696" providerId="LiveId" clId="{76ED2C03-2F93-4AD3-AB05-2E8BF92E3155}" dt="2022-12-31T07:16:48.494" v="585" actId="931"/>
          <ac:spMkLst>
            <pc:docMk/>
            <pc:sldMk cId="3691513049" sldId="270"/>
            <ac:spMk id="9" creationId="{1186DCEE-5F95-38E3-5657-5E2AB0282539}"/>
          </ac:spMkLst>
        </pc:spChg>
        <pc:spChg chg="add del">
          <ac:chgData name="Sven Van de Velde" userId="00b08bc3e1e83696" providerId="LiveId" clId="{76ED2C03-2F93-4AD3-AB05-2E8BF92E3155}" dt="2022-12-31T07:03:12.658" v="572" actId="26606"/>
          <ac:spMkLst>
            <pc:docMk/>
            <pc:sldMk cId="3691513049" sldId="270"/>
            <ac:spMk id="11" creationId="{5D46AAB2-B73D-3EA4-6320-DD8E6B2049EA}"/>
          </ac:spMkLst>
        </pc:spChg>
        <pc:spChg chg="add del">
          <ac:chgData name="Sven Van de Velde" userId="00b08bc3e1e83696" providerId="LiveId" clId="{76ED2C03-2F93-4AD3-AB05-2E8BF92E3155}" dt="2022-12-31T07:15:57.688" v="584" actId="22"/>
          <ac:spMkLst>
            <pc:docMk/>
            <pc:sldMk cId="3691513049" sldId="270"/>
            <ac:spMk id="12" creationId="{06596952-DCAC-E8B9-E7E7-1D9BF33A0282}"/>
          </ac:spMkLst>
        </pc:spChg>
        <pc:spChg chg="add del">
          <ac:chgData name="Sven Van de Velde" userId="00b08bc3e1e83696" providerId="LiveId" clId="{76ED2C03-2F93-4AD3-AB05-2E8BF92E3155}" dt="2022-12-31T07:03:15.980" v="574" actId="26606"/>
          <ac:spMkLst>
            <pc:docMk/>
            <pc:sldMk cId="3691513049" sldId="270"/>
            <ac:spMk id="46" creationId="{C2E4E997-8672-4FFD-B8EC-9932A8E4714B}"/>
          </ac:spMkLst>
        </pc:spChg>
        <pc:spChg chg="add del">
          <ac:chgData name="Sven Van de Velde" userId="00b08bc3e1e83696" providerId="LiveId" clId="{76ED2C03-2F93-4AD3-AB05-2E8BF92E3155}" dt="2022-12-31T07:03:15.980" v="574" actId="26606"/>
          <ac:spMkLst>
            <pc:docMk/>
            <pc:sldMk cId="3691513049" sldId="270"/>
            <ac:spMk id="47" creationId="{7F7D419D-BD42-E28F-F43F-4F98C2FB6E14}"/>
          </ac:spMkLst>
        </pc:spChg>
        <pc:spChg chg="add del">
          <ac:chgData name="Sven Van de Velde" userId="00b08bc3e1e83696" providerId="LiveId" clId="{76ED2C03-2F93-4AD3-AB05-2E8BF92E3155}" dt="2022-12-31T07:03:17.833" v="576" actId="26606"/>
          <ac:spMkLst>
            <pc:docMk/>
            <pc:sldMk cId="3691513049" sldId="270"/>
            <ac:spMk id="56" creationId="{3CBA50DB-DBC7-4B6E-B3C1-8FF1EA519791}"/>
          </ac:spMkLst>
        </pc:spChg>
        <pc:spChg chg="add del">
          <ac:chgData name="Sven Van de Velde" userId="00b08bc3e1e83696" providerId="LiveId" clId="{76ED2C03-2F93-4AD3-AB05-2E8BF92E3155}" dt="2022-12-31T07:03:17.833" v="576" actId="26606"/>
          <ac:spMkLst>
            <pc:docMk/>
            <pc:sldMk cId="3691513049" sldId="270"/>
            <ac:spMk id="59" creationId="{A1351C6B-7343-451F-AB4A-1CE294A4E927}"/>
          </ac:spMkLst>
        </pc:spChg>
        <pc:spChg chg="add del">
          <ac:chgData name="Sven Van de Velde" userId="00b08bc3e1e83696" providerId="LiveId" clId="{76ED2C03-2F93-4AD3-AB05-2E8BF92E3155}" dt="2022-12-31T07:03:17.833" v="576" actId="26606"/>
          <ac:spMkLst>
            <pc:docMk/>
            <pc:sldMk cId="3691513049" sldId="270"/>
            <ac:spMk id="64" creationId="{36BEB6A5-5623-0EF1-4254-A13B487B7906}"/>
          </ac:spMkLst>
        </pc:spChg>
        <pc:spChg chg="add del">
          <ac:chgData name="Sven Van de Velde" userId="00b08bc3e1e83696" providerId="LiveId" clId="{76ED2C03-2F93-4AD3-AB05-2E8BF92E3155}" dt="2022-12-31T07:03:20.847" v="578" actId="26606"/>
          <ac:spMkLst>
            <pc:docMk/>
            <pc:sldMk cId="3691513049" sldId="270"/>
            <ac:spMk id="69" creationId="{5D46AAB2-B73D-3EA4-6320-DD8E6B2049EA}"/>
          </ac:spMkLst>
        </pc:spChg>
        <pc:spChg chg="add del mod">
          <ac:chgData name="Sven Van de Velde" userId="00b08bc3e1e83696" providerId="LiveId" clId="{76ED2C03-2F93-4AD3-AB05-2E8BF92E3155}" dt="2022-12-31T07:18:50.531" v="595" actId="931"/>
          <ac:spMkLst>
            <pc:docMk/>
            <pc:sldMk cId="3691513049" sldId="270"/>
            <ac:spMk id="71" creationId="{07A412CD-E89D-BBBF-4AE3-2BB42A68BD66}"/>
          </ac:spMkLst>
        </pc:spChg>
        <pc:grpChg chg="add del">
          <ac:chgData name="Sven Van de Velde" userId="00b08bc3e1e83696" providerId="LiveId" clId="{76ED2C03-2F93-4AD3-AB05-2E8BF92E3155}" dt="2022-12-31T07:03:12.658" v="572" actId="26606"/>
          <ac:grpSpMkLst>
            <pc:docMk/>
            <pc:sldMk cId="3691513049" sldId="270"/>
            <ac:grpSpMk id="14" creationId="{A0B38558-5389-4817-936F-FD62560CAC11}"/>
          </ac:grpSpMkLst>
        </pc:grpChg>
        <pc:grpChg chg="add del">
          <ac:chgData name="Sven Van de Velde" userId="00b08bc3e1e83696" providerId="LiveId" clId="{76ED2C03-2F93-4AD3-AB05-2E8BF92E3155}" dt="2022-12-31T07:03:12.658" v="572" actId="26606"/>
          <ac:grpSpMkLst>
            <pc:docMk/>
            <pc:sldMk cId="3691513049" sldId="270"/>
            <ac:grpSpMk id="18" creationId="{15502586-682B-4EDF-9515-674BB4E1CD13}"/>
          </ac:grpSpMkLst>
        </pc:grpChg>
        <pc:grpChg chg="add del">
          <ac:chgData name="Sven Van de Velde" userId="00b08bc3e1e83696" providerId="LiveId" clId="{76ED2C03-2F93-4AD3-AB05-2E8BF92E3155}" dt="2022-12-31T07:03:15.980" v="574" actId="26606"/>
          <ac:grpSpMkLst>
            <pc:docMk/>
            <pc:sldMk cId="3691513049" sldId="270"/>
            <ac:grpSpMk id="48" creationId="{453E4DEE-E996-40F8-8635-0FF43D7348F9}"/>
          </ac:grpSpMkLst>
        </pc:grpChg>
        <pc:grpChg chg="add del">
          <ac:chgData name="Sven Van de Velde" userId="00b08bc3e1e83696" providerId="LiveId" clId="{76ED2C03-2F93-4AD3-AB05-2E8BF92E3155}" dt="2022-12-31T07:03:17.833" v="576" actId="26606"/>
          <ac:grpSpMkLst>
            <pc:docMk/>
            <pc:sldMk cId="3691513049" sldId="270"/>
            <ac:grpSpMk id="58" creationId="{1DED8FB6-AF8D-4D98-913D-E6486FEC1021}"/>
          </ac:grpSpMkLst>
        </pc:grpChg>
        <pc:grpChg chg="add del">
          <ac:chgData name="Sven Van de Velde" userId="00b08bc3e1e83696" providerId="LiveId" clId="{76ED2C03-2F93-4AD3-AB05-2E8BF92E3155}" dt="2022-12-31T07:03:20.847" v="578" actId="26606"/>
          <ac:grpSpMkLst>
            <pc:docMk/>
            <pc:sldMk cId="3691513049" sldId="270"/>
            <ac:grpSpMk id="66" creationId="{A0B38558-5389-4817-936F-FD62560CAC11}"/>
          </ac:grpSpMkLst>
        </pc:grpChg>
        <pc:grpChg chg="add del">
          <ac:chgData name="Sven Van de Velde" userId="00b08bc3e1e83696" providerId="LiveId" clId="{76ED2C03-2F93-4AD3-AB05-2E8BF92E3155}" dt="2022-12-31T07:03:20.847" v="578" actId="26606"/>
          <ac:grpSpMkLst>
            <pc:docMk/>
            <pc:sldMk cId="3691513049" sldId="270"/>
            <ac:grpSpMk id="68" creationId="{15502586-682B-4EDF-9515-674BB4E1CD13}"/>
          </ac:grpSpMkLst>
        </pc:grpChg>
        <pc:picChg chg="add del mod">
          <ac:chgData name="Sven Van de Velde" userId="00b08bc3e1e83696" providerId="LiveId" clId="{76ED2C03-2F93-4AD3-AB05-2E8BF92E3155}" dt="2022-12-31T07:15:55.048" v="582" actId="478"/>
          <ac:picMkLst>
            <pc:docMk/>
            <pc:sldMk cId="3691513049" sldId="270"/>
            <ac:picMk id="7" creationId="{F1FCFED0-1D1E-DBB1-C214-8C449839F7E5}"/>
          </ac:picMkLst>
        </pc:picChg>
        <pc:picChg chg="add del">
          <ac:chgData name="Sven Van de Velde" userId="00b08bc3e1e83696" providerId="LiveId" clId="{76ED2C03-2F93-4AD3-AB05-2E8BF92E3155}" dt="2022-12-31T07:03:15.980" v="574" actId="26606"/>
          <ac:picMkLst>
            <pc:docMk/>
            <pc:sldMk cId="3691513049" sldId="270"/>
            <ac:picMk id="16" creationId="{FE6BA9E6-1D9E-4D30-B528-D49FA1342E4E}"/>
          </ac:picMkLst>
        </pc:picChg>
        <pc:picChg chg="add del">
          <ac:chgData name="Sven Van de Velde" userId="00b08bc3e1e83696" providerId="LiveId" clId="{76ED2C03-2F93-4AD3-AB05-2E8BF92E3155}" dt="2022-12-31T07:03:17.833" v="576" actId="26606"/>
          <ac:picMkLst>
            <pc:docMk/>
            <pc:sldMk cId="3691513049" sldId="270"/>
            <ac:picMk id="57" creationId="{5B3DE270-418F-47A7-B311-C4D876041DC6}"/>
          </ac:picMkLst>
        </pc:picChg>
        <pc:picChg chg="add del mod">
          <ac:chgData name="Sven Van de Velde" userId="00b08bc3e1e83696" providerId="LiveId" clId="{76ED2C03-2F93-4AD3-AB05-2E8BF92E3155}" dt="2022-12-31T07:18:45.030" v="594" actId="478"/>
          <ac:picMkLst>
            <pc:docMk/>
            <pc:sldMk cId="3691513049" sldId="270"/>
            <ac:picMk id="65" creationId="{D3366175-0CDD-A680-A34C-BD42CEEABE8F}"/>
          </ac:picMkLst>
        </pc:picChg>
        <pc:picChg chg="add mod">
          <ac:chgData name="Sven Van de Velde" userId="00b08bc3e1e83696" providerId="LiveId" clId="{76ED2C03-2F93-4AD3-AB05-2E8BF92E3155}" dt="2022-12-31T08:39:18.774" v="2318"/>
          <ac:picMkLst>
            <pc:docMk/>
            <pc:sldMk cId="3691513049" sldId="270"/>
            <ac:picMk id="73" creationId="{53D0BD81-CBF0-C168-9A61-D2310C621B33}"/>
          </ac:picMkLst>
        </pc:picChg>
      </pc:sldChg>
      <pc:sldChg chg="addSp delSp modSp new mod ord setBg setClrOvrMap">
        <pc:chgData name="Sven Van de Velde" userId="00b08bc3e1e83696" providerId="LiveId" clId="{76ED2C03-2F93-4AD3-AB05-2E8BF92E3155}" dt="2022-12-31T12:36:23.946" v="4885" actId="207"/>
        <pc:sldMkLst>
          <pc:docMk/>
          <pc:sldMk cId="234459511" sldId="271"/>
        </pc:sldMkLst>
        <pc:spChg chg="del mod">
          <ac:chgData name="Sven Van de Velde" userId="00b08bc3e1e83696" providerId="LiveId" clId="{76ED2C03-2F93-4AD3-AB05-2E8BF92E3155}" dt="2022-12-31T08:37:28.093" v="2301" actId="478"/>
          <ac:spMkLst>
            <pc:docMk/>
            <pc:sldMk cId="234459511" sldId="271"/>
            <ac:spMk id="2" creationId="{01F43A47-5E40-D6D6-1814-03FBAE4492EB}"/>
          </ac:spMkLst>
        </pc:spChg>
        <pc:spChg chg="del">
          <ac:chgData name="Sven Van de Velde" userId="00b08bc3e1e83696" providerId="LiveId" clId="{76ED2C03-2F93-4AD3-AB05-2E8BF92E3155}" dt="2022-12-31T07:29:39.418" v="619" actId="1032"/>
          <ac:spMkLst>
            <pc:docMk/>
            <pc:sldMk cId="234459511" sldId="271"/>
            <ac:spMk id="3" creationId="{268EA1F7-263C-DD0D-0C9F-E2EC68487512}"/>
          </ac:spMkLst>
        </pc:spChg>
        <pc:spChg chg="add del">
          <ac:chgData name="Sven Van de Velde" userId="00b08bc3e1e83696" providerId="LiveId" clId="{76ED2C03-2F93-4AD3-AB05-2E8BF92E3155}" dt="2022-12-31T07:37:59.788" v="1225" actId="26606"/>
          <ac:spMkLst>
            <pc:docMk/>
            <pc:sldMk cId="234459511" sldId="271"/>
            <ac:spMk id="6" creationId="{2EEF4763-EB4A-4A35-89EB-AD2763B48C3B}"/>
          </ac:spMkLst>
        </pc:spChg>
        <pc:spChg chg="add del">
          <ac:chgData name="Sven Van de Velde" userId="00b08bc3e1e83696" providerId="LiveId" clId="{76ED2C03-2F93-4AD3-AB05-2E8BF92E3155}" dt="2022-12-31T07:38:47.923" v="1237" actId="26606"/>
          <ac:spMkLst>
            <pc:docMk/>
            <pc:sldMk cId="234459511" sldId="271"/>
            <ac:spMk id="7"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8" creationId="{54B9C16B-AC4A-44ED-9075-F76549B46E7C}"/>
          </ac:spMkLst>
        </pc:spChg>
        <pc:spChg chg="add del">
          <ac:chgData name="Sven Van de Velde" userId="00b08bc3e1e83696" providerId="LiveId" clId="{76ED2C03-2F93-4AD3-AB05-2E8BF92E3155}" dt="2022-12-31T07:37:24.449" v="1215" actId="26606"/>
          <ac:spMkLst>
            <pc:docMk/>
            <pc:sldMk cId="234459511" sldId="271"/>
            <ac:spMk id="9" creationId="{2EEF4763-EB4A-4A35-89EB-AD2763B48C3B}"/>
          </ac:spMkLst>
        </pc:spChg>
        <pc:spChg chg="add del">
          <ac:chgData name="Sven Van de Velde" userId="00b08bc3e1e83696" providerId="LiveId" clId="{76ED2C03-2F93-4AD3-AB05-2E8BF92E3155}" dt="2022-12-31T08:08:57.331" v="1875" actId="26606"/>
          <ac:spMkLst>
            <pc:docMk/>
            <pc:sldMk cId="234459511" sldId="271"/>
            <ac:spMk id="12" creationId="{2EEF4763-EB4A-4A35-89EB-AD2763B48C3B}"/>
          </ac:spMkLst>
        </pc:spChg>
        <pc:spChg chg="add del">
          <ac:chgData name="Sven Van de Velde" userId="00b08bc3e1e83696" providerId="LiveId" clId="{76ED2C03-2F93-4AD3-AB05-2E8BF92E3155}" dt="2022-12-31T08:09:16.975" v="1885" actId="26606"/>
          <ac:spMkLst>
            <pc:docMk/>
            <pc:sldMk cId="234459511" sldId="271"/>
            <ac:spMk id="14"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42" creationId="{B53044DC-4918-43DA-B49D-91673C6C9485}"/>
          </ac:spMkLst>
        </pc:spChg>
        <pc:spChg chg="add del">
          <ac:chgData name="Sven Van de Velde" userId="00b08bc3e1e83696" providerId="LiveId" clId="{76ED2C03-2F93-4AD3-AB05-2E8BF92E3155}" dt="2022-12-31T07:41:25.382" v="1253" actId="26606"/>
          <ac:spMkLst>
            <pc:docMk/>
            <pc:sldMk cId="234459511" sldId="271"/>
            <ac:spMk id="54" creationId="{C0170EB2-D797-4D4E-9C08-A165F6A14FC4}"/>
          </ac:spMkLst>
        </pc:spChg>
        <pc:spChg chg="add mod ord">
          <ac:chgData name="Sven Van de Velde" userId="00b08bc3e1e83696" providerId="LiveId" clId="{76ED2C03-2F93-4AD3-AB05-2E8BF92E3155}" dt="2022-12-31T12:36:00.527" v="4884" actId="404"/>
          <ac:spMkLst>
            <pc:docMk/>
            <pc:sldMk cId="234459511" sldId="271"/>
            <ac:spMk id="74" creationId="{04E6E6B4-6D84-A281-35EA-16C92244E80F}"/>
          </ac:spMkLst>
        </pc:spChg>
        <pc:spChg chg="add del">
          <ac:chgData name="Sven Van de Velde" userId="00b08bc3e1e83696" providerId="LiveId" clId="{76ED2C03-2F93-4AD3-AB05-2E8BF92E3155}" dt="2022-12-31T07:40:42.475" v="1249" actId="26606"/>
          <ac:spMkLst>
            <pc:docMk/>
            <pc:sldMk cId="234459511" sldId="271"/>
            <ac:spMk id="75" creationId="{54B9C16B-AC4A-44ED-9075-F76549B46E7C}"/>
          </ac:spMkLst>
        </pc:spChg>
        <pc:spChg chg="add del">
          <ac:chgData name="Sven Van de Velde" userId="00b08bc3e1e83696" providerId="LiveId" clId="{76ED2C03-2F93-4AD3-AB05-2E8BF92E3155}" dt="2022-12-31T07:40:42.475" v="1249" actId="26606"/>
          <ac:spMkLst>
            <pc:docMk/>
            <pc:sldMk cId="234459511" sldId="271"/>
            <ac:spMk id="78" creationId="{B53044DC-4918-43DA-B49D-91673C6C9485}"/>
          </ac:spMkLst>
        </pc:spChg>
        <pc:spChg chg="add del">
          <ac:chgData name="Sven Van de Velde" userId="00b08bc3e1e83696" providerId="LiveId" clId="{76ED2C03-2F93-4AD3-AB05-2E8BF92E3155}" dt="2022-12-31T07:40:46.747" v="1251" actId="26606"/>
          <ac:spMkLst>
            <pc:docMk/>
            <pc:sldMk cId="234459511" sldId="271"/>
            <ac:spMk id="82" creationId="{E79AA19A-D2E5-47F2-AF0A-1AF60D42CCBD}"/>
          </ac:spMkLst>
        </pc:spChg>
        <pc:spChg chg="add del">
          <ac:chgData name="Sven Van de Velde" userId="00b08bc3e1e83696" providerId="LiveId" clId="{76ED2C03-2F93-4AD3-AB05-2E8BF92E3155}" dt="2022-12-31T07:40:46.747" v="1251" actId="26606"/>
          <ac:spMkLst>
            <pc:docMk/>
            <pc:sldMk cId="234459511" sldId="271"/>
            <ac:spMk id="85" creationId="{092ADBCF-B973-4C52-B740-4963E95B35C5}"/>
          </ac:spMkLst>
        </pc:spChg>
        <pc:spChg chg="add del mod">
          <ac:chgData name="Sven Van de Velde" userId="00b08bc3e1e83696" providerId="LiveId" clId="{76ED2C03-2F93-4AD3-AB05-2E8BF92E3155}" dt="2022-12-31T08:41:50.830" v="2353" actId="478"/>
          <ac:spMkLst>
            <pc:docMk/>
            <pc:sldMk cId="234459511" sldId="271"/>
            <ac:spMk id="87" creationId="{7EEFAD3E-6A85-62A7-E7B8-33B3CD75B731}"/>
          </ac:spMkLst>
        </pc:spChg>
        <pc:spChg chg="add del">
          <ac:chgData name="Sven Van de Velde" userId="00b08bc3e1e83696" providerId="LiveId" clId="{76ED2C03-2F93-4AD3-AB05-2E8BF92E3155}" dt="2022-12-31T07:41:25.382" v="1253" actId="26606"/>
          <ac:spMkLst>
            <pc:docMk/>
            <pc:sldMk cId="234459511" sldId="271"/>
            <ac:spMk id="88" creationId="{8A0A9431-2A3C-49F3-B6F6-720209A22FC4}"/>
          </ac:spMkLst>
        </pc:spChg>
        <pc:spChg chg="add del">
          <ac:chgData name="Sven Van de Velde" userId="00b08bc3e1e83696" providerId="LiveId" clId="{76ED2C03-2F93-4AD3-AB05-2E8BF92E3155}" dt="2022-12-31T07:41:27.985" v="1255" actId="26606"/>
          <ac:spMkLst>
            <pc:docMk/>
            <pc:sldMk cId="234459511" sldId="271"/>
            <ac:spMk id="95" creationId="{E79AA19A-D2E5-47F2-AF0A-1AF60D42CCBD}"/>
          </ac:spMkLst>
        </pc:spChg>
        <pc:spChg chg="add del">
          <ac:chgData name="Sven Van de Velde" userId="00b08bc3e1e83696" providerId="LiveId" clId="{76ED2C03-2F93-4AD3-AB05-2E8BF92E3155}" dt="2022-12-31T07:41:27.985" v="1255" actId="26606"/>
          <ac:spMkLst>
            <pc:docMk/>
            <pc:sldMk cId="234459511" sldId="271"/>
            <ac:spMk id="99" creationId="{092ADBCF-B973-4C52-B740-4963E95B35C5}"/>
          </ac:spMkLst>
        </pc:spChg>
        <pc:spChg chg="add del">
          <ac:chgData name="Sven Van de Velde" userId="00b08bc3e1e83696" providerId="LiveId" clId="{76ED2C03-2F93-4AD3-AB05-2E8BF92E3155}" dt="2022-12-31T08:37:32.368" v="2303" actId="22"/>
          <ac:spMkLst>
            <pc:docMk/>
            <pc:sldMk cId="234459511" sldId="271"/>
            <ac:spMk id="102" creationId="{EC365326-8FFB-33DE-F81B-C1B647204D95}"/>
          </ac:spMkLst>
        </pc:spChg>
        <pc:spChg chg="add del">
          <ac:chgData name="Sven Van de Velde" userId="00b08bc3e1e83696" providerId="LiveId" clId="{76ED2C03-2F93-4AD3-AB05-2E8BF92E3155}" dt="2022-12-31T07:41:30.468" v="1257" actId="26606"/>
          <ac:spMkLst>
            <pc:docMk/>
            <pc:sldMk cId="234459511" sldId="271"/>
            <ac:spMk id="103" creationId="{E79AA19A-D2E5-47F2-AF0A-1AF60D42CCBD}"/>
          </ac:spMkLst>
        </pc:spChg>
        <pc:spChg chg="add del">
          <ac:chgData name="Sven Van de Velde" userId="00b08bc3e1e83696" providerId="LiveId" clId="{76ED2C03-2F93-4AD3-AB05-2E8BF92E3155}" dt="2022-12-31T07:41:30.468" v="1257" actId="26606"/>
          <ac:spMkLst>
            <pc:docMk/>
            <pc:sldMk cId="234459511" sldId="271"/>
            <ac:spMk id="107" creationId="{092ADBCF-B973-4C52-B740-4963E95B35C5}"/>
          </ac:spMkLst>
        </pc:spChg>
        <pc:spChg chg="add del">
          <ac:chgData name="Sven Van de Velde" userId="00b08bc3e1e83696" providerId="LiveId" clId="{76ED2C03-2F93-4AD3-AB05-2E8BF92E3155}" dt="2022-12-31T07:41:34.290" v="1259" actId="26606"/>
          <ac:spMkLst>
            <pc:docMk/>
            <pc:sldMk cId="234459511" sldId="271"/>
            <ac:spMk id="111" creationId="{8A0A9431-2A3C-49F3-B6F6-720209A22FC4}"/>
          </ac:spMkLst>
        </pc:spChg>
        <pc:spChg chg="add del">
          <ac:chgData name="Sven Van de Velde" userId="00b08bc3e1e83696" providerId="LiveId" clId="{76ED2C03-2F93-4AD3-AB05-2E8BF92E3155}" dt="2022-12-31T07:41:34.290" v="1259" actId="26606"/>
          <ac:spMkLst>
            <pc:docMk/>
            <pc:sldMk cId="234459511" sldId="271"/>
            <ac:spMk id="117" creationId="{C0170EB2-D797-4D4E-9C08-A165F6A14FC4}"/>
          </ac:spMkLst>
        </pc:spChg>
        <pc:spChg chg="add del">
          <ac:chgData name="Sven Van de Velde" userId="00b08bc3e1e83696" providerId="LiveId" clId="{76ED2C03-2F93-4AD3-AB05-2E8BF92E3155}" dt="2022-12-31T07:42:01.780" v="1261" actId="26606"/>
          <ac:spMkLst>
            <pc:docMk/>
            <pc:sldMk cId="234459511" sldId="271"/>
            <ac:spMk id="119" creationId="{54B9C16B-AC4A-44ED-9075-F76549B46E7C}"/>
          </ac:spMkLst>
        </pc:spChg>
        <pc:spChg chg="add del">
          <ac:chgData name="Sven Van de Velde" userId="00b08bc3e1e83696" providerId="LiveId" clId="{76ED2C03-2F93-4AD3-AB05-2E8BF92E3155}" dt="2022-12-31T07:42:01.780" v="1261" actId="26606"/>
          <ac:spMkLst>
            <pc:docMk/>
            <pc:sldMk cId="234459511" sldId="271"/>
            <ac:spMk id="123" creationId="{B53044DC-4918-43DA-B49D-91673C6C9485}"/>
          </ac:spMkLst>
        </pc:spChg>
        <pc:spChg chg="add del">
          <ac:chgData name="Sven Van de Velde" userId="00b08bc3e1e83696" providerId="LiveId" clId="{76ED2C03-2F93-4AD3-AB05-2E8BF92E3155}" dt="2022-12-31T07:42:06.843" v="1263" actId="26606"/>
          <ac:spMkLst>
            <pc:docMk/>
            <pc:sldMk cId="234459511" sldId="271"/>
            <ac:spMk id="128" creationId="{54B9C16B-AC4A-44ED-9075-F76549B46E7C}"/>
          </ac:spMkLst>
        </pc:spChg>
        <pc:spChg chg="add del">
          <ac:chgData name="Sven Van de Velde" userId="00b08bc3e1e83696" providerId="LiveId" clId="{76ED2C03-2F93-4AD3-AB05-2E8BF92E3155}" dt="2022-12-31T07:42:06.843" v="1263" actId="26606"/>
          <ac:spMkLst>
            <pc:docMk/>
            <pc:sldMk cId="234459511" sldId="271"/>
            <ac:spMk id="132" creationId="{B53044DC-4918-43DA-B49D-91673C6C9485}"/>
          </ac:spMkLst>
        </pc:spChg>
        <pc:grpChg chg="add del">
          <ac:chgData name="Sven Van de Velde" userId="00b08bc3e1e83696" providerId="LiveId" clId="{76ED2C03-2F93-4AD3-AB05-2E8BF92E3155}" dt="2022-12-31T07:40:39.827" v="1247" actId="26606"/>
          <ac:grpSpMkLst>
            <pc:docMk/>
            <pc:sldMk cId="234459511" sldId="271"/>
            <ac:grpSpMk id="11" creationId="{62A2FEB6-F419-4684-9ABC-9E32E012E8B7}"/>
          </ac:grpSpMkLst>
        </pc:grpChg>
        <pc:grpChg chg="add del">
          <ac:chgData name="Sven Van de Velde" userId="00b08bc3e1e83696" providerId="LiveId" clId="{76ED2C03-2F93-4AD3-AB05-2E8BF92E3155}" dt="2022-12-31T07:40:46.747" v="1251" actId="26606"/>
          <ac:grpSpMkLst>
            <pc:docMk/>
            <pc:sldMk cId="234459511" sldId="271"/>
            <ac:grpSpMk id="13" creationId="{81F2BFD0-D896-4BA3-BA8F-0C866BD0246E}"/>
          </ac:grpSpMkLst>
        </pc:grpChg>
        <pc:grpChg chg="add del">
          <ac:chgData name="Sven Van de Velde" userId="00b08bc3e1e83696" providerId="LiveId" clId="{76ED2C03-2F93-4AD3-AB05-2E8BF92E3155}" dt="2022-12-31T07:40:39.827" v="1247" actId="26606"/>
          <ac:grpSpMkLst>
            <pc:docMk/>
            <pc:sldMk cId="234459511" sldId="271"/>
            <ac:grpSpMk id="44" creationId="{1DCE6B36-1420-43AB-86CF-4E653A517B9C}"/>
          </ac:grpSpMkLst>
        </pc:grpChg>
        <pc:grpChg chg="add del">
          <ac:chgData name="Sven Van de Velde" userId="00b08bc3e1e83696" providerId="LiveId" clId="{76ED2C03-2F93-4AD3-AB05-2E8BF92E3155}" dt="2022-12-31T07:40:42.475" v="1249" actId="26606"/>
          <ac:grpSpMkLst>
            <pc:docMk/>
            <pc:sldMk cId="234459511" sldId="271"/>
            <ac:grpSpMk id="76" creationId="{62A2FEB6-F419-4684-9ABC-9E32E012E8B7}"/>
          </ac:grpSpMkLst>
        </pc:grpChg>
        <pc:grpChg chg="add del">
          <ac:chgData name="Sven Van de Velde" userId="00b08bc3e1e83696" providerId="LiveId" clId="{76ED2C03-2F93-4AD3-AB05-2E8BF92E3155}" dt="2022-12-31T07:40:42.475" v="1249" actId="26606"/>
          <ac:grpSpMkLst>
            <pc:docMk/>
            <pc:sldMk cId="234459511" sldId="271"/>
            <ac:grpSpMk id="79" creationId="{1DCE6B36-1420-43AB-86CF-4E653A517B9C}"/>
          </ac:grpSpMkLst>
        </pc:grpChg>
        <pc:grpChg chg="add del">
          <ac:chgData name="Sven Van de Velde" userId="00b08bc3e1e83696" providerId="LiveId" clId="{76ED2C03-2F93-4AD3-AB05-2E8BF92E3155}" dt="2022-12-31T07:40:46.747" v="1251" actId="26606"/>
          <ac:grpSpMkLst>
            <pc:docMk/>
            <pc:sldMk cId="234459511" sldId="271"/>
            <ac:grpSpMk id="86" creationId="{3FDD94EF-2C73-4E4C-8332-A75D8AC6BE3E}"/>
          </ac:grpSpMkLst>
        </pc:grpChg>
        <pc:grpChg chg="add del">
          <ac:chgData name="Sven Van de Velde" userId="00b08bc3e1e83696" providerId="LiveId" clId="{76ED2C03-2F93-4AD3-AB05-2E8BF92E3155}" dt="2022-12-31T07:41:25.382" v="1253" actId="26606"/>
          <ac:grpSpMkLst>
            <pc:docMk/>
            <pc:sldMk cId="234459511" sldId="271"/>
            <ac:grpSpMk id="90" creationId="{BC3AB4E7-FF55-4CA6-B4C7-4E0E25F28386}"/>
          </ac:grpSpMkLst>
        </pc:grpChg>
        <pc:grpChg chg="add del">
          <ac:chgData name="Sven Van de Velde" userId="00b08bc3e1e83696" providerId="LiveId" clId="{76ED2C03-2F93-4AD3-AB05-2E8BF92E3155}" dt="2022-12-31T07:41:25.382" v="1253" actId="26606"/>
          <ac:grpSpMkLst>
            <pc:docMk/>
            <pc:sldMk cId="234459511" sldId="271"/>
            <ac:grpSpMk id="92" creationId="{80D8DF97-0106-4A43-B42C-B28CB965763B}"/>
          </ac:grpSpMkLst>
        </pc:grpChg>
        <pc:grpChg chg="add del">
          <ac:chgData name="Sven Van de Velde" userId="00b08bc3e1e83696" providerId="LiveId" clId="{76ED2C03-2F93-4AD3-AB05-2E8BF92E3155}" dt="2022-12-31T07:41:27.985" v="1255" actId="26606"/>
          <ac:grpSpMkLst>
            <pc:docMk/>
            <pc:sldMk cId="234459511" sldId="271"/>
            <ac:grpSpMk id="97" creationId="{81F2BFD0-D896-4BA3-BA8F-0C866BD0246E}"/>
          </ac:grpSpMkLst>
        </pc:grpChg>
        <pc:grpChg chg="add del">
          <ac:chgData name="Sven Van de Velde" userId="00b08bc3e1e83696" providerId="LiveId" clId="{76ED2C03-2F93-4AD3-AB05-2E8BF92E3155}" dt="2022-12-31T07:41:27.985" v="1255" actId="26606"/>
          <ac:grpSpMkLst>
            <pc:docMk/>
            <pc:sldMk cId="234459511" sldId="271"/>
            <ac:grpSpMk id="100" creationId="{3FDD94EF-2C73-4E4C-8332-A75D8AC6BE3E}"/>
          </ac:grpSpMkLst>
        </pc:grpChg>
        <pc:grpChg chg="add del">
          <ac:chgData name="Sven Van de Velde" userId="00b08bc3e1e83696" providerId="LiveId" clId="{76ED2C03-2F93-4AD3-AB05-2E8BF92E3155}" dt="2022-12-31T07:41:30.468" v="1257" actId="26606"/>
          <ac:grpSpMkLst>
            <pc:docMk/>
            <pc:sldMk cId="234459511" sldId="271"/>
            <ac:grpSpMk id="105" creationId="{81F2BFD0-D896-4BA3-BA8F-0C866BD0246E}"/>
          </ac:grpSpMkLst>
        </pc:grpChg>
        <pc:grpChg chg="add del">
          <ac:chgData name="Sven Van de Velde" userId="00b08bc3e1e83696" providerId="LiveId" clId="{76ED2C03-2F93-4AD3-AB05-2E8BF92E3155}" dt="2022-12-31T07:41:30.468" v="1257" actId="26606"/>
          <ac:grpSpMkLst>
            <pc:docMk/>
            <pc:sldMk cId="234459511" sldId="271"/>
            <ac:grpSpMk id="108" creationId="{3FDD94EF-2C73-4E4C-8332-A75D8AC6BE3E}"/>
          </ac:grpSpMkLst>
        </pc:grpChg>
        <pc:grpChg chg="add del">
          <ac:chgData name="Sven Van de Velde" userId="00b08bc3e1e83696" providerId="LiveId" clId="{76ED2C03-2F93-4AD3-AB05-2E8BF92E3155}" dt="2022-12-31T07:41:34.290" v="1259" actId="26606"/>
          <ac:grpSpMkLst>
            <pc:docMk/>
            <pc:sldMk cId="234459511" sldId="271"/>
            <ac:grpSpMk id="113" creationId="{BC3AB4E7-FF55-4CA6-B4C7-4E0E25F28386}"/>
          </ac:grpSpMkLst>
        </pc:grpChg>
        <pc:grpChg chg="add del">
          <ac:chgData name="Sven Van de Velde" userId="00b08bc3e1e83696" providerId="LiveId" clId="{76ED2C03-2F93-4AD3-AB05-2E8BF92E3155}" dt="2022-12-31T07:41:34.290" v="1259" actId="26606"/>
          <ac:grpSpMkLst>
            <pc:docMk/>
            <pc:sldMk cId="234459511" sldId="271"/>
            <ac:grpSpMk id="115" creationId="{80D8DF97-0106-4A43-B42C-B28CB965763B}"/>
          </ac:grpSpMkLst>
        </pc:grpChg>
        <pc:grpChg chg="add del">
          <ac:chgData name="Sven Van de Velde" userId="00b08bc3e1e83696" providerId="LiveId" clId="{76ED2C03-2F93-4AD3-AB05-2E8BF92E3155}" dt="2022-12-31T07:42:01.780" v="1261" actId="26606"/>
          <ac:grpSpMkLst>
            <pc:docMk/>
            <pc:sldMk cId="234459511" sldId="271"/>
            <ac:grpSpMk id="120" creationId="{62A2FEB6-F419-4684-9ABC-9E32E012E8B7}"/>
          </ac:grpSpMkLst>
        </pc:grpChg>
        <pc:grpChg chg="add del">
          <ac:chgData name="Sven Van de Velde" userId="00b08bc3e1e83696" providerId="LiveId" clId="{76ED2C03-2F93-4AD3-AB05-2E8BF92E3155}" dt="2022-12-31T07:42:01.780" v="1261" actId="26606"/>
          <ac:grpSpMkLst>
            <pc:docMk/>
            <pc:sldMk cId="234459511" sldId="271"/>
            <ac:grpSpMk id="124" creationId="{1DCE6B36-1420-43AB-86CF-4E653A517B9C}"/>
          </ac:grpSpMkLst>
        </pc:grpChg>
        <pc:grpChg chg="add del">
          <ac:chgData name="Sven Van de Velde" userId="00b08bc3e1e83696" providerId="LiveId" clId="{76ED2C03-2F93-4AD3-AB05-2E8BF92E3155}" dt="2022-12-31T07:42:06.843" v="1263" actId="26606"/>
          <ac:grpSpMkLst>
            <pc:docMk/>
            <pc:sldMk cId="234459511" sldId="271"/>
            <ac:grpSpMk id="129" creationId="{62A2FEB6-F419-4684-9ABC-9E32E012E8B7}"/>
          </ac:grpSpMkLst>
        </pc:grpChg>
        <pc:grpChg chg="add del">
          <ac:chgData name="Sven Van de Velde" userId="00b08bc3e1e83696" providerId="LiveId" clId="{76ED2C03-2F93-4AD3-AB05-2E8BF92E3155}" dt="2022-12-31T07:42:06.843" v="1263" actId="26606"/>
          <ac:grpSpMkLst>
            <pc:docMk/>
            <pc:sldMk cId="234459511" sldId="271"/>
            <ac:grpSpMk id="133" creationId="{1DCE6B36-1420-43AB-86CF-4E653A517B9C}"/>
          </ac:grpSpMkLst>
        </pc:grpChg>
        <pc:graphicFrameChg chg="add mod modGraphic">
          <ac:chgData name="Sven Van de Velde" userId="00b08bc3e1e83696" providerId="LiveId" clId="{76ED2C03-2F93-4AD3-AB05-2E8BF92E3155}" dt="2022-12-31T12:36:23.946" v="4885" actId="207"/>
          <ac:graphicFrameMkLst>
            <pc:docMk/>
            <pc:sldMk cId="234459511" sldId="271"/>
            <ac:graphicFrameMk id="4" creationId="{06FE16F9-2E81-59CA-FD8B-6E6C773A41C3}"/>
          </ac:graphicFrameMkLst>
        </pc:graphicFrameChg>
        <pc:picChg chg="add del mod">
          <ac:chgData name="Sven Van de Velde" userId="00b08bc3e1e83696" providerId="LiveId" clId="{76ED2C03-2F93-4AD3-AB05-2E8BF92E3155}" dt="2022-12-31T07:45:22.876" v="1268" actId="478"/>
          <ac:picMkLst>
            <pc:docMk/>
            <pc:sldMk cId="234459511" sldId="271"/>
            <ac:picMk id="10" creationId="{A5F1DB02-5CAE-4A09-0CB3-22784C605D48}"/>
          </ac:picMkLst>
        </pc:picChg>
        <pc:picChg chg="add del">
          <ac:chgData name="Sven Van de Velde" userId="00b08bc3e1e83696" providerId="LiveId" clId="{76ED2C03-2F93-4AD3-AB05-2E8BF92E3155}" dt="2022-12-31T07:40:39.827" v="1247" actId="26606"/>
          <ac:picMkLst>
            <pc:docMk/>
            <pc:sldMk cId="234459511" sldId="271"/>
            <ac:picMk id="40" creationId="{3E94A106-9341-485C-9057-9D62B2BD083F}"/>
          </ac:picMkLst>
        </pc:picChg>
        <pc:picChg chg="add mod ord">
          <ac:chgData name="Sven Van de Velde" userId="00b08bc3e1e83696" providerId="LiveId" clId="{76ED2C03-2F93-4AD3-AB05-2E8BF92E3155}" dt="2022-12-31T08:43:17.325" v="2393" actId="29295"/>
          <ac:picMkLst>
            <pc:docMk/>
            <pc:sldMk cId="234459511" sldId="271"/>
            <ac:picMk id="41" creationId="{D687FF3A-00BC-CAA2-8D3D-7CF9F76043C5}"/>
          </ac:picMkLst>
        </pc:picChg>
        <pc:picChg chg="add del mod">
          <ac:chgData name="Sven Van de Velde" userId="00b08bc3e1e83696" providerId="LiveId" clId="{76ED2C03-2F93-4AD3-AB05-2E8BF92E3155}" dt="2022-12-31T08:30:05.395" v="2253"/>
          <ac:picMkLst>
            <pc:docMk/>
            <pc:sldMk cId="234459511" sldId="271"/>
            <ac:picMk id="72" creationId="{8E4B6154-21A0-E44A-6323-4749F47D355D}"/>
          </ac:picMkLst>
        </pc:picChg>
        <pc:picChg chg="add del">
          <ac:chgData name="Sven Van de Velde" userId="00b08bc3e1e83696" providerId="LiveId" clId="{76ED2C03-2F93-4AD3-AB05-2E8BF92E3155}" dt="2022-12-31T07:40:39.827" v="1247" actId="26606"/>
          <ac:picMkLst>
            <pc:docMk/>
            <pc:sldMk cId="234459511" sldId="271"/>
            <ac:picMk id="73" creationId="{9BE36DBF-0333-4D36-A5BF-81FDA2406FE9}"/>
          </ac:picMkLst>
        </pc:picChg>
        <pc:picChg chg="add del">
          <ac:chgData name="Sven Van de Velde" userId="00b08bc3e1e83696" providerId="LiveId" clId="{76ED2C03-2F93-4AD3-AB05-2E8BF92E3155}" dt="2022-12-31T07:40:42.475" v="1249" actId="26606"/>
          <ac:picMkLst>
            <pc:docMk/>
            <pc:sldMk cId="234459511" sldId="271"/>
            <ac:picMk id="77" creationId="{3E94A106-9341-485C-9057-9D62B2BD083F}"/>
          </ac:picMkLst>
        </pc:picChg>
        <pc:picChg chg="add del">
          <ac:chgData name="Sven Van de Velde" userId="00b08bc3e1e83696" providerId="LiveId" clId="{76ED2C03-2F93-4AD3-AB05-2E8BF92E3155}" dt="2022-12-31T07:40:42.475" v="1249" actId="26606"/>
          <ac:picMkLst>
            <pc:docMk/>
            <pc:sldMk cId="234459511" sldId="271"/>
            <ac:picMk id="80" creationId="{9BE36DBF-0333-4D36-A5BF-81FDA2406FE9}"/>
          </ac:picMkLst>
        </pc:picChg>
        <pc:picChg chg="add del">
          <ac:chgData name="Sven Van de Velde" userId="00b08bc3e1e83696" providerId="LiveId" clId="{76ED2C03-2F93-4AD3-AB05-2E8BF92E3155}" dt="2022-12-31T07:40:46.747" v="1251" actId="26606"/>
          <ac:picMkLst>
            <pc:docMk/>
            <pc:sldMk cId="234459511" sldId="271"/>
            <ac:picMk id="83" creationId="{91A1E618-D29E-4367-8C34-500E34D05B1E}"/>
          </ac:picMkLst>
        </pc:picChg>
        <pc:picChg chg="add del">
          <ac:chgData name="Sven Van de Velde" userId="00b08bc3e1e83696" providerId="LiveId" clId="{76ED2C03-2F93-4AD3-AB05-2E8BF92E3155}" dt="2022-12-31T07:41:25.382" v="1253" actId="26606"/>
          <ac:picMkLst>
            <pc:docMk/>
            <pc:sldMk cId="234459511" sldId="271"/>
            <ac:picMk id="89" creationId="{A85921EA-3A0D-43BC-8CB2-166ABD8BCC6A}"/>
          </ac:picMkLst>
        </pc:picChg>
        <pc:picChg chg="add del">
          <ac:chgData name="Sven Van de Velde" userId="00b08bc3e1e83696" providerId="LiveId" clId="{76ED2C03-2F93-4AD3-AB05-2E8BF92E3155}" dt="2022-12-31T07:41:27.985" v="1255" actId="26606"/>
          <ac:picMkLst>
            <pc:docMk/>
            <pc:sldMk cId="234459511" sldId="271"/>
            <ac:picMk id="96" creationId="{91A1E618-D29E-4367-8C34-500E34D05B1E}"/>
          </ac:picMkLst>
        </pc:picChg>
        <pc:picChg chg="add del">
          <ac:chgData name="Sven Van de Velde" userId="00b08bc3e1e83696" providerId="LiveId" clId="{76ED2C03-2F93-4AD3-AB05-2E8BF92E3155}" dt="2022-12-31T07:41:30.468" v="1257" actId="26606"/>
          <ac:picMkLst>
            <pc:docMk/>
            <pc:sldMk cId="234459511" sldId="271"/>
            <ac:picMk id="104" creationId="{91A1E618-D29E-4367-8C34-500E34D05B1E}"/>
          </ac:picMkLst>
        </pc:picChg>
        <pc:picChg chg="add del">
          <ac:chgData name="Sven Van de Velde" userId="00b08bc3e1e83696" providerId="LiveId" clId="{76ED2C03-2F93-4AD3-AB05-2E8BF92E3155}" dt="2022-12-31T07:41:34.290" v="1259" actId="26606"/>
          <ac:picMkLst>
            <pc:docMk/>
            <pc:sldMk cId="234459511" sldId="271"/>
            <ac:picMk id="112" creationId="{A85921EA-3A0D-43BC-8CB2-166ABD8BCC6A}"/>
          </ac:picMkLst>
        </pc:picChg>
        <pc:picChg chg="add del">
          <ac:chgData name="Sven Van de Velde" userId="00b08bc3e1e83696" providerId="LiveId" clId="{76ED2C03-2F93-4AD3-AB05-2E8BF92E3155}" dt="2022-12-31T07:42:01.780" v="1261" actId="26606"/>
          <ac:picMkLst>
            <pc:docMk/>
            <pc:sldMk cId="234459511" sldId="271"/>
            <ac:picMk id="122" creationId="{3E94A106-9341-485C-9057-9D62B2BD083F}"/>
          </ac:picMkLst>
        </pc:picChg>
        <pc:picChg chg="add del">
          <ac:chgData name="Sven Van de Velde" userId="00b08bc3e1e83696" providerId="LiveId" clId="{76ED2C03-2F93-4AD3-AB05-2E8BF92E3155}" dt="2022-12-31T07:42:01.780" v="1261" actId="26606"/>
          <ac:picMkLst>
            <pc:docMk/>
            <pc:sldMk cId="234459511" sldId="271"/>
            <ac:picMk id="126" creationId="{9BE36DBF-0333-4D36-A5BF-81FDA2406FE9}"/>
          </ac:picMkLst>
        </pc:picChg>
        <pc:picChg chg="add del">
          <ac:chgData name="Sven Van de Velde" userId="00b08bc3e1e83696" providerId="LiveId" clId="{76ED2C03-2F93-4AD3-AB05-2E8BF92E3155}" dt="2022-12-31T07:42:06.843" v="1263" actId="26606"/>
          <ac:picMkLst>
            <pc:docMk/>
            <pc:sldMk cId="234459511" sldId="271"/>
            <ac:picMk id="131" creationId="{3E94A106-9341-485C-9057-9D62B2BD083F}"/>
          </ac:picMkLst>
        </pc:picChg>
        <pc:picChg chg="add del">
          <ac:chgData name="Sven Van de Velde" userId="00b08bc3e1e83696" providerId="LiveId" clId="{76ED2C03-2F93-4AD3-AB05-2E8BF92E3155}" dt="2022-12-31T07:42:06.843" v="1263" actId="26606"/>
          <ac:picMkLst>
            <pc:docMk/>
            <pc:sldMk cId="234459511" sldId="271"/>
            <ac:picMk id="135" creationId="{9BE36DBF-0333-4D36-A5BF-81FDA2406FE9}"/>
          </ac:picMkLst>
        </pc:picChg>
      </pc:sldChg>
      <pc:sldChg chg="addSp delSp modSp new mod modTransition setBg">
        <pc:chgData name="Sven Van de Velde" userId="00b08bc3e1e83696" providerId="LiveId" clId="{76ED2C03-2F93-4AD3-AB05-2E8BF92E3155}" dt="2022-12-31T08:53:25.796" v="2405"/>
        <pc:sldMkLst>
          <pc:docMk/>
          <pc:sldMk cId="2222857687" sldId="272"/>
        </pc:sldMkLst>
        <pc:spChg chg="add del">
          <ac:chgData name="Sven Van de Velde" userId="00b08bc3e1e83696" providerId="LiveId" clId="{76ED2C03-2F93-4AD3-AB05-2E8BF92E3155}" dt="2022-12-31T08:44:02.152" v="2397" actId="26606"/>
          <ac:spMkLst>
            <pc:docMk/>
            <pc:sldMk cId="2222857687" sldId="272"/>
            <ac:spMk id="7" creationId="{DFE88786-7EC9-4CF1-8553-2C3021944882}"/>
          </ac:spMkLst>
        </pc:spChg>
        <pc:grpChg chg="add del">
          <ac:chgData name="Sven Van de Velde" userId="00b08bc3e1e83696" providerId="LiveId" clId="{76ED2C03-2F93-4AD3-AB05-2E8BF92E3155}" dt="2022-12-31T08:44:02.152" v="2397" actId="26606"/>
          <ac:grpSpMkLst>
            <pc:docMk/>
            <pc:sldMk cId="2222857687" sldId="272"/>
            <ac:grpSpMk id="13" creationId="{AFCC34F2-8A34-4176-9DCF-3E14806B31C9}"/>
          </ac:grpSpMkLst>
        </pc:grpChg>
        <pc:grpChg chg="add del">
          <ac:chgData name="Sven Van de Velde" userId="00b08bc3e1e83696" providerId="LiveId" clId="{76ED2C03-2F93-4AD3-AB05-2E8BF92E3155}" dt="2022-12-31T08:44:02.152" v="2397" actId="26606"/>
          <ac:grpSpMkLst>
            <pc:docMk/>
            <pc:sldMk cId="2222857687" sldId="272"/>
            <ac:grpSpMk id="49" creationId="{6EBD291B-DF20-4DC7-B790-C0E2209CC840}"/>
          </ac:grpSpMkLst>
        </pc:grpChg>
        <pc:picChg chg="add mod">
          <ac:chgData name="Sven Van de Velde" userId="00b08bc3e1e83696" providerId="LiveId" clId="{76ED2C03-2F93-4AD3-AB05-2E8BF92E3155}" dt="2022-12-31T08:44:30.690" v="2399"/>
          <ac:picMkLst>
            <pc:docMk/>
            <pc:sldMk cId="2222857687" sldId="272"/>
            <ac:picMk id="2" creationId="{007FC78A-6E82-99A4-4F3A-BE87C65A3673}"/>
          </ac:picMkLst>
        </pc:picChg>
        <pc:picChg chg="add del">
          <ac:chgData name="Sven Van de Velde" userId="00b08bc3e1e83696" providerId="LiveId" clId="{76ED2C03-2F93-4AD3-AB05-2E8BF92E3155}" dt="2022-12-31T08:44:02.152" v="2397" actId="26606"/>
          <ac:picMkLst>
            <pc:docMk/>
            <pc:sldMk cId="2222857687" sldId="272"/>
            <ac:picMk id="9" creationId="{86D8F06D-0176-412D-A69C-AF7042B7EE96}"/>
          </ac:picMkLst>
        </pc:picChg>
        <pc:picChg chg="add del">
          <ac:chgData name="Sven Van de Velde" userId="00b08bc3e1e83696" providerId="LiveId" clId="{76ED2C03-2F93-4AD3-AB05-2E8BF92E3155}" dt="2022-12-31T08:44:02.152" v="2397" actId="26606"/>
          <ac:picMkLst>
            <pc:docMk/>
            <pc:sldMk cId="2222857687" sldId="272"/>
            <ac:picMk id="11" creationId="{815562A4-61AD-4BDB-9BDB-34860AE47A55}"/>
          </ac:picMkLst>
        </pc:picChg>
      </pc:sldChg>
      <pc:sldChg chg="addSp delSp modSp new mod setBg modClrScheme delDesignElem chgLayout">
        <pc:chgData name="Sven Van de Velde" userId="00b08bc3e1e83696" providerId="LiveId" clId="{76ED2C03-2F93-4AD3-AB05-2E8BF92E3155}" dt="2023-01-01T08:01:43.695" v="5879" actId="20577"/>
        <pc:sldMkLst>
          <pc:docMk/>
          <pc:sldMk cId="2720935723" sldId="273"/>
        </pc:sldMkLst>
        <pc:spChg chg="del">
          <ac:chgData name="Sven Van de Velde" userId="00b08bc3e1e83696" providerId="LiveId" clId="{76ED2C03-2F93-4AD3-AB05-2E8BF92E3155}" dt="2022-12-31T09:02:21.753" v="2740" actId="700"/>
          <ac:spMkLst>
            <pc:docMk/>
            <pc:sldMk cId="2720935723" sldId="273"/>
            <ac:spMk id="2" creationId="{57B2F197-B31D-E8E6-89F8-90782668A989}"/>
          </ac:spMkLst>
        </pc:spChg>
        <pc:spChg chg="del">
          <ac:chgData name="Sven Van de Velde" userId="00b08bc3e1e83696" providerId="LiveId" clId="{76ED2C03-2F93-4AD3-AB05-2E8BF92E3155}" dt="2022-12-31T09:02:21.753" v="2740" actId="700"/>
          <ac:spMkLst>
            <pc:docMk/>
            <pc:sldMk cId="2720935723" sldId="273"/>
            <ac:spMk id="3" creationId="{5807465B-B91A-13CD-83BE-EF44266E8727}"/>
          </ac:spMkLst>
        </pc:spChg>
        <pc:spChg chg="add mod ord">
          <ac:chgData name="Sven Van de Velde" userId="00b08bc3e1e83696" providerId="LiveId" clId="{76ED2C03-2F93-4AD3-AB05-2E8BF92E3155}" dt="2023-01-01T08:01:43.695" v="5879" actId="20577"/>
          <ac:spMkLst>
            <pc:docMk/>
            <pc:sldMk cId="2720935723" sldId="273"/>
            <ac:spMk id="4" creationId="{F4AF85A7-9754-9462-FBDC-CD410C0420C2}"/>
          </ac:spMkLst>
        </pc:spChg>
        <pc:spChg chg="add del mod">
          <ac:chgData name="Sven Van de Velde" userId="00b08bc3e1e83696" providerId="LiveId" clId="{76ED2C03-2F93-4AD3-AB05-2E8BF92E3155}" dt="2022-12-31T09:22:47.644" v="2816" actId="21"/>
          <ac:spMkLst>
            <pc:docMk/>
            <pc:sldMk cId="2720935723" sldId="273"/>
            <ac:spMk id="6" creationId="{FF7C8351-C4B8-C146-5632-BB93D59356A0}"/>
          </ac:spMkLst>
        </pc:spChg>
        <pc:spChg chg="add del mod">
          <ac:chgData name="Sven Van de Velde" userId="00b08bc3e1e83696" providerId="LiveId" clId="{76ED2C03-2F93-4AD3-AB05-2E8BF92E3155}" dt="2022-12-31T09:22:47.644" v="2816" actId="21"/>
          <ac:spMkLst>
            <pc:docMk/>
            <pc:sldMk cId="2720935723" sldId="273"/>
            <ac:spMk id="8" creationId="{B5C7FB6E-7671-0903-6C1B-91C076548A54}"/>
          </ac:spMkLst>
        </pc:spChg>
        <pc:spChg chg="add mod ord">
          <ac:chgData name="Sven Van de Velde" userId="00b08bc3e1e83696" providerId="LiveId" clId="{76ED2C03-2F93-4AD3-AB05-2E8BF92E3155}" dt="2022-12-31T11:20:06.334" v="4735" actId="207"/>
          <ac:spMkLst>
            <pc:docMk/>
            <pc:sldMk cId="2720935723" sldId="273"/>
            <ac:spMk id="9" creationId="{8E03F651-77B0-2712-4C23-85373E91AEEC}"/>
          </ac:spMkLst>
        </pc:spChg>
        <pc:spChg chg="add mod ord">
          <ac:chgData name="Sven Van de Velde" userId="00b08bc3e1e83696" providerId="LiveId" clId="{76ED2C03-2F93-4AD3-AB05-2E8BF92E3155}" dt="2022-12-31T11:20:06.334" v="4735" actId="207"/>
          <ac:spMkLst>
            <pc:docMk/>
            <pc:sldMk cId="2720935723" sldId="273"/>
            <ac:spMk id="10" creationId="{318F8A48-EF23-D241-9CDC-6E61412B5BDE}"/>
          </ac:spMkLst>
        </pc:spChg>
        <pc:spChg chg="add mod">
          <ac:chgData name="Sven Van de Velde" userId="00b08bc3e1e83696" providerId="LiveId" clId="{76ED2C03-2F93-4AD3-AB05-2E8BF92E3155}" dt="2022-12-31T12:38:16.391" v="4889" actId="255"/>
          <ac:spMkLst>
            <pc:docMk/>
            <pc:sldMk cId="2720935723" sldId="273"/>
            <ac:spMk id="11" creationId="{644653C3-A962-237C-C83B-C620C04DEEB1}"/>
          </ac:spMkLst>
        </pc:spChg>
        <pc:spChg chg="add del mod ord">
          <ac:chgData name="Sven Van de Velde" userId="00b08bc3e1e83696" providerId="LiveId" clId="{76ED2C03-2F93-4AD3-AB05-2E8BF92E3155}" dt="2022-12-31T11:25:24.338" v="4817" actId="478"/>
          <ac:spMkLst>
            <pc:docMk/>
            <pc:sldMk cId="2720935723" sldId="273"/>
            <ac:spMk id="18" creationId="{2BF54F9D-E82C-08D4-F8E6-AE241D1CE16B}"/>
          </ac:spMkLst>
        </pc:spChg>
        <pc:spChg chg="add del">
          <ac:chgData name="Sven Van de Velde" userId="00b08bc3e1e83696" providerId="LiveId" clId="{76ED2C03-2F93-4AD3-AB05-2E8BF92E3155}" dt="2022-12-31T09:23:06.084" v="2819" actId="26606"/>
          <ac:spMkLst>
            <pc:docMk/>
            <pc:sldMk cId="2720935723" sldId="273"/>
            <ac:spMk id="1076" creationId="{C2E4E997-8672-4FFD-B8EC-9932A8E4714B}"/>
          </ac:spMkLst>
        </pc:spChg>
        <pc:grpChg chg="add del">
          <ac:chgData name="Sven Van de Velde" userId="00b08bc3e1e83696" providerId="LiveId" clId="{76ED2C03-2F93-4AD3-AB05-2E8BF92E3155}" dt="2022-12-31T09:23:06.084" v="2819" actId="26606"/>
          <ac:grpSpMkLst>
            <pc:docMk/>
            <pc:sldMk cId="2720935723" sldId="273"/>
            <ac:grpSpMk id="1035" creationId="{EB95AFDF-FA7D-4311-9C65-6D507D92F474}"/>
          </ac:grpSpMkLst>
        </pc:grpChg>
        <pc:grpChg chg="add del">
          <ac:chgData name="Sven Van de Velde" userId="00b08bc3e1e83696" providerId="LiveId" clId="{76ED2C03-2F93-4AD3-AB05-2E8BF92E3155}" dt="2022-12-31T09:23:06.084" v="2819" actId="26606"/>
          <ac:grpSpMkLst>
            <pc:docMk/>
            <pc:sldMk cId="2720935723" sldId="273"/>
            <ac:grpSpMk id="1080" creationId="{453E4DEE-E996-40F8-8635-0FF43D7348F9}"/>
          </ac:grpSpMkLst>
        </pc:grpChg>
        <pc:grpChg chg="add del">
          <ac:chgData name="Sven Van de Velde" userId="00b08bc3e1e83696" providerId="LiveId" clId="{76ED2C03-2F93-4AD3-AB05-2E8BF92E3155}" dt="2022-12-31T09:23:05.945" v="2818" actId="26606"/>
          <ac:grpSpMkLst>
            <pc:docMk/>
            <pc:sldMk cId="2720935723" sldId="273"/>
            <ac:grpSpMk id="1114" creationId="{A838DBA2-246D-4087-AE0A-6EA2B4B65AF3}"/>
          </ac:grpSpMkLst>
        </pc:grpChg>
        <pc:grpChg chg="add del">
          <ac:chgData name="Sven Van de Velde" userId="00b08bc3e1e83696" providerId="LiveId" clId="{76ED2C03-2F93-4AD3-AB05-2E8BF92E3155}" dt="2022-12-31T09:23:05.945" v="2818" actId="26606"/>
          <ac:grpSpMkLst>
            <pc:docMk/>
            <pc:sldMk cId="2720935723" sldId="273"/>
            <ac:grpSpMk id="1155" creationId="{A0B38558-5389-4817-936F-FD62560CAC11}"/>
          </ac:grpSpMkLst>
        </pc:grpChg>
        <pc:grpChg chg="add del">
          <ac:chgData name="Sven Van de Velde" userId="00b08bc3e1e83696" providerId="LiveId" clId="{76ED2C03-2F93-4AD3-AB05-2E8BF92E3155}" dt="2022-12-31T09:23:05.945" v="2818" actId="26606"/>
          <ac:grpSpMkLst>
            <pc:docMk/>
            <pc:sldMk cId="2720935723" sldId="273"/>
            <ac:grpSpMk id="1159" creationId="{15502586-682B-4EDF-9515-674BB4E1CD13}"/>
          </ac:grpSpMkLst>
        </pc:grpChg>
        <pc:grpChg chg="add del">
          <ac:chgData name="Sven Van de Velde" userId="00b08bc3e1e83696" providerId="LiveId" clId="{76ED2C03-2F93-4AD3-AB05-2E8BF92E3155}" dt="2022-12-31T11:25:16.608" v="4815" actId="700"/>
          <ac:grpSpMkLst>
            <pc:docMk/>
            <pc:sldMk cId="2720935723" sldId="273"/>
            <ac:grpSpMk id="1215" creationId="{A838DBA2-246D-4087-AE0A-6EA2B4B65AF3}"/>
          </ac:grpSpMkLst>
        </pc:grpChg>
        <pc:grpChg chg="add del">
          <ac:chgData name="Sven Van de Velde" userId="00b08bc3e1e83696" providerId="LiveId" clId="{76ED2C03-2F93-4AD3-AB05-2E8BF92E3155}" dt="2022-12-31T11:25:16.608" v="4815" actId="700"/>
          <ac:grpSpMkLst>
            <pc:docMk/>
            <pc:sldMk cId="2720935723" sldId="273"/>
            <ac:grpSpMk id="1216" creationId="{9AE4726C-1831-4FE3-9A11-227F0DC2F0BC}"/>
          </ac:grpSpMkLst>
        </pc:grpChg>
        <pc:grpChg chg="add del">
          <ac:chgData name="Sven Van de Velde" userId="00b08bc3e1e83696" providerId="LiveId" clId="{76ED2C03-2F93-4AD3-AB05-2E8BF92E3155}" dt="2022-12-31T11:25:16.608" v="4815" actId="700"/>
          <ac:grpSpMkLst>
            <pc:docMk/>
            <pc:sldMk cId="2720935723" sldId="273"/>
            <ac:grpSpMk id="1218" creationId="{E916825F-759B-4F1A-BA80-AF7137691EC5}"/>
          </ac:grpSpMkLst>
        </pc:grpChg>
        <pc:picChg chg="add del mod">
          <ac:chgData name="Sven Van de Velde" userId="00b08bc3e1e83696" providerId="LiveId" clId="{76ED2C03-2F93-4AD3-AB05-2E8BF92E3155}" dt="2022-12-31T11:11:11.400" v="4489" actId="478"/>
          <ac:picMkLst>
            <pc:docMk/>
            <pc:sldMk cId="2720935723" sldId="273"/>
            <ac:picMk id="13" creationId="{51445006-F6C8-6DDB-D669-46BA7765D296}"/>
          </ac:picMkLst>
        </pc:picChg>
        <pc:picChg chg="add del mod">
          <ac:chgData name="Sven Van de Velde" userId="00b08bc3e1e83696" providerId="LiveId" clId="{76ED2C03-2F93-4AD3-AB05-2E8BF92E3155}" dt="2022-12-31T11:11:57.663" v="4492" actId="478"/>
          <ac:picMkLst>
            <pc:docMk/>
            <pc:sldMk cId="2720935723" sldId="273"/>
            <ac:picMk id="15" creationId="{EC5E2E04-6962-9684-E31D-D3816CF451C4}"/>
          </ac:picMkLst>
        </pc:picChg>
        <pc:picChg chg="add del mod ord modCrop">
          <ac:chgData name="Sven Van de Velde" userId="00b08bc3e1e83696" providerId="LiveId" clId="{76ED2C03-2F93-4AD3-AB05-2E8BF92E3155}" dt="2022-12-31T11:19:22.371" v="4533" actId="478"/>
          <ac:picMkLst>
            <pc:docMk/>
            <pc:sldMk cId="2720935723" sldId="273"/>
            <ac:picMk id="17" creationId="{E577EA17-2D8A-0A27-8CEF-75D9E16269F8}"/>
          </ac:picMkLst>
        </pc:picChg>
        <pc:picChg chg="add del mod ord">
          <ac:chgData name="Sven Van de Velde" userId="00b08bc3e1e83696" providerId="LiveId" clId="{76ED2C03-2F93-4AD3-AB05-2E8BF92E3155}" dt="2022-12-31T09:14:42.088" v="2791" actId="478"/>
          <ac:picMkLst>
            <pc:docMk/>
            <pc:sldMk cId="2720935723" sldId="273"/>
            <ac:picMk id="1026" creationId="{4A49C505-A37E-182D-8EE5-17DB3A01B0D3}"/>
          </ac:picMkLst>
        </pc:picChg>
        <pc:picChg chg="add del mod ord">
          <ac:chgData name="Sven Van de Velde" userId="00b08bc3e1e83696" providerId="LiveId" clId="{76ED2C03-2F93-4AD3-AB05-2E8BF92E3155}" dt="2022-12-31T09:14:43.632" v="2792" actId="478"/>
          <ac:picMkLst>
            <pc:docMk/>
            <pc:sldMk cId="2720935723" sldId="273"/>
            <ac:picMk id="1028" creationId="{C024CE07-502A-BD87-A9AF-BAB42BA3089A}"/>
          </ac:picMkLst>
        </pc:picChg>
        <pc:picChg chg="add mod">
          <ac:chgData name="Sven Van de Velde" userId="00b08bc3e1e83696" providerId="LiveId" clId="{76ED2C03-2F93-4AD3-AB05-2E8BF92E3155}" dt="2022-12-31T11:25:01.145" v="4814" actId="1035"/>
          <ac:picMkLst>
            <pc:docMk/>
            <pc:sldMk cId="2720935723" sldId="273"/>
            <ac:picMk id="1030" creationId="{31989D4C-08E9-754C-F137-26D7F097F78E}"/>
          </ac:picMkLst>
        </pc:picChg>
        <pc:picChg chg="add del">
          <ac:chgData name="Sven Van de Velde" userId="00b08bc3e1e83696" providerId="LiveId" clId="{76ED2C03-2F93-4AD3-AB05-2E8BF92E3155}" dt="2022-12-31T09:23:06.084" v="2819" actId="26606"/>
          <ac:picMkLst>
            <pc:docMk/>
            <pc:sldMk cId="2720935723" sldId="273"/>
            <ac:picMk id="1033" creationId="{5FF7B57D-FF7B-48B3-9F60-9BCEEECF9E76}"/>
          </ac:picMkLst>
        </pc:picChg>
        <pc:picChg chg="add del">
          <ac:chgData name="Sven Van de Velde" userId="00b08bc3e1e83696" providerId="LiveId" clId="{76ED2C03-2F93-4AD3-AB05-2E8BF92E3155}" dt="2022-12-31T09:23:06.084" v="2819" actId="26606"/>
          <ac:picMkLst>
            <pc:docMk/>
            <pc:sldMk cId="2720935723" sldId="273"/>
            <ac:picMk id="1078" creationId="{FE6BA9E6-1D9E-4D30-B528-D49FA1342E4E}"/>
          </ac:picMkLst>
        </pc:picChg>
        <pc:picChg chg="add del">
          <ac:chgData name="Sven Van de Velde" userId="00b08bc3e1e83696" providerId="LiveId" clId="{76ED2C03-2F93-4AD3-AB05-2E8BF92E3155}" dt="2022-12-31T09:23:05.945" v="2818" actId="26606"/>
          <ac:picMkLst>
            <pc:docMk/>
            <pc:sldMk cId="2720935723" sldId="273"/>
            <ac:picMk id="1112" creationId="{59FACE42-44B0-4185-8ED4-9043A78C8600}"/>
          </ac:picMkLst>
        </pc:picChg>
        <pc:picChg chg="add del">
          <ac:chgData name="Sven Van de Velde" userId="00b08bc3e1e83696" providerId="LiveId" clId="{76ED2C03-2F93-4AD3-AB05-2E8BF92E3155}" dt="2022-12-31T11:25:16.608" v="4815" actId="700"/>
          <ac:picMkLst>
            <pc:docMk/>
            <pc:sldMk cId="2720935723" sldId="273"/>
            <ac:picMk id="1214" creationId="{59FACE42-44B0-4185-8ED4-9043A78C8600}"/>
          </ac:picMkLst>
        </pc:picChg>
      </pc:sldChg>
      <pc:sldChg chg="addSp delSp modSp new mod ord setBg">
        <pc:chgData name="Sven Van de Velde" userId="00b08bc3e1e83696" providerId="LiveId" clId="{76ED2C03-2F93-4AD3-AB05-2E8BF92E3155}" dt="2023-01-01T12:34:45.061" v="6129" actId="478"/>
        <pc:sldMkLst>
          <pc:docMk/>
          <pc:sldMk cId="1230013644" sldId="274"/>
        </pc:sldMkLst>
        <pc:spChg chg="add del mod">
          <ac:chgData name="Sven Van de Velde" userId="00b08bc3e1e83696" providerId="LiveId" clId="{76ED2C03-2F93-4AD3-AB05-2E8BF92E3155}" dt="2023-01-01T12:34:45.061" v="6129" actId="478"/>
          <ac:spMkLst>
            <pc:docMk/>
            <pc:sldMk cId="1230013644" sldId="274"/>
            <ac:spMk id="2" creationId="{BBA2C40B-6E5F-3E42-A258-1F7BC71944EF}"/>
          </ac:spMkLst>
        </pc:spChg>
        <pc:spChg chg="add del mod">
          <ac:chgData name="Sven Van de Velde" userId="00b08bc3e1e83696" providerId="LiveId" clId="{76ED2C03-2F93-4AD3-AB05-2E8BF92E3155}" dt="2022-12-31T12:49:39.398" v="4918" actId="478"/>
          <ac:spMkLst>
            <pc:docMk/>
            <pc:sldMk cId="1230013644" sldId="274"/>
            <ac:spMk id="4" creationId="{0DC73537-456E-2AB2-F677-47B660933C7F}"/>
          </ac:spMkLst>
        </pc:spChg>
        <pc:spChg chg="add mod">
          <ac:chgData name="Sven Van de Velde" userId="00b08bc3e1e83696" providerId="LiveId" clId="{76ED2C03-2F93-4AD3-AB05-2E8BF92E3155}" dt="2022-12-31T15:00:02.977" v="5278" actId="20577"/>
          <ac:spMkLst>
            <pc:docMk/>
            <pc:sldMk cId="1230013644" sldId="274"/>
            <ac:spMk id="7" creationId="{ECD9F35A-664D-70E8-C177-07309BF3954A}"/>
          </ac:spMkLst>
        </pc:spChg>
        <pc:spChg chg="add del">
          <ac:chgData name="Sven Van de Velde" userId="00b08bc3e1e83696" providerId="LiveId" clId="{76ED2C03-2F93-4AD3-AB05-2E8BF92E3155}" dt="2022-12-31T12:45:11.104" v="4899" actId="26606"/>
          <ac:spMkLst>
            <pc:docMk/>
            <pc:sldMk cId="1230013644" sldId="274"/>
            <ac:spMk id="10" creationId="{BC3E363D-4793-4E9B-88F5-58007346CFBE}"/>
          </ac:spMkLst>
        </pc:spChg>
        <pc:spChg chg="add del">
          <ac:chgData name="Sven Van de Velde" userId="00b08bc3e1e83696" providerId="LiveId" clId="{76ED2C03-2F93-4AD3-AB05-2E8BF92E3155}" dt="2022-12-31T12:45:11.986" v="4901" actId="26606"/>
          <ac:spMkLst>
            <pc:docMk/>
            <pc:sldMk cId="1230013644" sldId="274"/>
            <ac:spMk id="15" creationId="{1E43660D-412A-41EF-9745-E92C0AC60448}"/>
          </ac:spMkLst>
        </pc:spChg>
        <pc:spChg chg="add del">
          <ac:chgData name="Sven Van de Velde" userId="00b08bc3e1e83696" providerId="LiveId" clId="{76ED2C03-2F93-4AD3-AB05-2E8BF92E3155}" dt="2022-12-31T12:45:24.667" v="4903" actId="26606"/>
          <ac:spMkLst>
            <pc:docMk/>
            <pc:sldMk cId="1230013644" sldId="274"/>
            <ac:spMk id="18" creationId="{BC3E363D-4793-4E9B-88F5-58007346CFBE}"/>
          </ac:spMkLst>
        </pc:spChg>
        <pc:spChg chg="add del">
          <ac:chgData name="Sven Van de Velde" userId="00b08bc3e1e83696" providerId="LiveId" clId="{76ED2C03-2F93-4AD3-AB05-2E8BF92E3155}" dt="2022-12-31T12:45:27.304" v="4905" actId="26606"/>
          <ac:spMkLst>
            <pc:docMk/>
            <pc:sldMk cId="1230013644" sldId="274"/>
            <ac:spMk id="22" creationId="{1E43660D-412A-41EF-9745-E92C0AC60448}"/>
          </ac:spMkLst>
        </pc:spChg>
        <pc:spChg chg="add del">
          <ac:chgData name="Sven Van de Velde" userId="00b08bc3e1e83696" providerId="LiveId" clId="{76ED2C03-2F93-4AD3-AB05-2E8BF92E3155}" dt="2022-12-31T12:45:27.849" v="4907" actId="26606"/>
          <ac:spMkLst>
            <pc:docMk/>
            <pc:sldMk cId="1230013644" sldId="274"/>
            <ac:spMk id="25" creationId="{BC3E363D-4793-4E9B-88F5-58007346CFBE}"/>
          </ac:spMkLst>
        </pc:spChg>
        <pc:spChg chg="add del">
          <ac:chgData name="Sven Van de Velde" userId="00b08bc3e1e83696" providerId="LiveId" clId="{76ED2C03-2F93-4AD3-AB05-2E8BF92E3155}" dt="2022-12-31T12:45:30.514" v="4909" actId="26606"/>
          <ac:spMkLst>
            <pc:docMk/>
            <pc:sldMk cId="1230013644" sldId="274"/>
            <ac:spMk id="29" creationId="{3D66C6E3-EBD2-40B7-8FD8-D6D2250FC482}"/>
          </ac:spMkLst>
        </pc:spChg>
        <pc:spChg chg="add del">
          <ac:chgData name="Sven Van de Velde" userId="00b08bc3e1e83696" providerId="LiveId" clId="{76ED2C03-2F93-4AD3-AB05-2E8BF92E3155}" dt="2022-12-31T12:45:33.418" v="4911" actId="26606"/>
          <ac:spMkLst>
            <pc:docMk/>
            <pc:sldMk cId="1230013644" sldId="274"/>
            <ac:spMk id="50" creationId="{392C7167-368D-444E-9E47-2E8891515B25}"/>
          </ac:spMkLst>
        </pc:spChg>
        <pc:spChg chg="add del">
          <ac:chgData name="Sven Van de Velde" userId="00b08bc3e1e83696" providerId="LiveId" clId="{76ED2C03-2F93-4AD3-AB05-2E8BF92E3155}" dt="2022-12-31T12:45:33.418" v="4911" actId="26606"/>
          <ac:spMkLst>
            <pc:docMk/>
            <pc:sldMk cId="1230013644" sldId="274"/>
            <ac:spMk id="51" creationId="{F2748E73-80C5-425F-913B-7742A712C5B3}"/>
          </ac:spMkLst>
        </pc:spChg>
        <pc:grpChg chg="add del">
          <ac:chgData name="Sven Van de Velde" userId="00b08bc3e1e83696" providerId="LiveId" clId="{76ED2C03-2F93-4AD3-AB05-2E8BF92E3155}" dt="2022-12-31T12:45:33.418" v="4911" actId="26606"/>
          <ac:grpSpMkLst>
            <pc:docMk/>
            <pc:sldMk cId="1230013644" sldId="274"/>
            <ac:grpSpMk id="52" creationId="{EC8459A0-4A67-4667-8375-3C1891D63CC5}"/>
          </ac:grpSpMkLst>
        </pc:grpChg>
        <pc:grpChg chg="add del">
          <ac:chgData name="Sven Van de Velde" userId="00b08bc3e1e83696" providerId="LiveId" clId="{76ED2C03-2F93-4AD3-AB05-2E8BF92E3155}" dt="2022-12-31T12:45:35.792" v="4913" actId="26606"/>
          <ac:grpSpMkLst>
            <pc:docMk/>
            <pc:sldMk cId="1230013644" sldId="274"/>
            <ac:grpSpMk id="65" creationId="{08AFDCCA-EC08-414E-B480-1D1877FE7448}"/>
          </ac:grpSpMkLst>
        </pc:grpChg>
        <pc:picChg chg="add del mod">
          <ac:chgData name="Sven Van de Velde" userId="00b08bc3e1e83696" providerId="LiveId" clId="{76ED2C03-2F93-4AD3-AB05-2E8BF92E3155}" dt="2022-12-31T12:49:35.221" v="4916" actId="478"/>
          <ac:picMkLst>
            <pc:docMk/>
            <pc:sldMk cId="1230013644" sldId="274"/>
            <ac:picMk id="3" creationId="{93BDF06C-3CCF-3233-8DAA-86FECE64D759}"/>
          </ac:picMkLst>
        </pc:picChg>
        <pc:picChg chg="add mod modCrop">
          <ac:chgData name="Sven Van de Velde" userId="00b08bc3e1e83696" providerId="LiveId" clId="{76ED2C03-2F93-4AD3-AB05-2E8BF92E3155}" dt="2022-12-31T12:54:05.791" v="4934"/>
          <ac:picMkLst>
            <pc:docMk/>
            <pc:sldMk cId="1230013644" sldId="274"/>
            <ac:picMk id="6" creationId="{494CC119-8D28-EE4E-D425-2E8E9C437607}"/>
          </ac:picMkLst>
        </pc:picChg>
        <pc:picChg chg="add del">
          <ac:chgData name="Sven Van de Velde" userId="00b08bc3e1e83696" providerId="LiveId" clId="{76ED2C03-2F93-4AD3-AB05-2E8BF92E3155}" dt="2022-12-31T12:45:11.104" v="4899" actId="26606"/>
          <ac:picMkLst>
            <pc:docMk/>
            <pc:sldMk cId="1230013644" sldId="274"/>
            <ac:picMk id="8" creationId="{43BCD4D4-0FCB-418E-9D58-033B2DB4157F}"/>
          </ac:picMkLst>
        </pc:picChg>
        <pc:picChg chg="add del">
          <ac:chgData name="Sven Van de Velde" userId="00b08bc3e1e83696" providerId="LiveId" clId="{76ED2C03-2F93-4AD3-AB05-2E8BF92E3155}" dt="2022-12-31T12:45:11.104" v="4899" actId="26606"/>
          <ac:picMkLst>
            <pc:docMk/>
            <pc:sldMk cId="1230013644" sldId="274"/>
            <ac:picMk id="12" creationId="{AA3F2319-3466-4D84-ABE4-77BC773F35D1}"/>
          </ac:picMkLst>
        </pc:picChg>
        <pc:picChg chg="add del">
          <ac:chgData name="Sven Van de Velde" userId="00b08bc3e1e83696" providerId="LiveId" clId="{76ED2C03-2F93-4AD3-AB05-2E8BF92E3155}" dt="2022-12-31T12:45:11.986" v="4901" actId="26606"/>
          <ac:picMkLst>
            <pc:docMk/>
            <pc:sldMk cId="1230013644" sldId="274"/>
            <ac:picMk id="14" creationId="{705E34FB-F15B-4B97-A591-8EE92E5FAEB1}"/>
          </ac:picMkLst>
        </pc:picChg>
        <pc:picChg chg="add del">
          <ac:chgData name="Sven Van de Velde" userId="00b08bc3e1e83696" providerId="LiveId" clId="{76ED2C03-2F93-4AD3-AB05-2E8BF92E3155}" dt="2022-12-31T12:45:24.667" v="4903" actId="26606"/>
          <ac:picMkLst>
            <pc:docMk/>
            <pc:sldMk cId="1230013644" sldId="274"/>
            <ac:picMk id="17" creationId="{43BCD4D4-0FCB-418E-9D58-033B2DB4157F}"/>
          </ac:picMkLst>
        </pc:picChg>
        <pc:picChg chg="add del">
          <ac:chgData name="Sven Van de Velde" userId="00b08bc3e1e83696" providerId="LiveId" clId="{76ED2C03-2F93-4AD3-AB05-2E8BF92E3155}" dt="2022-12-31T12:45:24.667" v="4903" actId="26606"/>
          <ac:picMkLst>
            <pc:docMk/>
            <pc:sldMk cId="1230013644" sldId="274"/>
            <ac:picMk id="19" creationId="{AA3F2319-3466-4D84-ABE4-77BC773F35D1}"/>
          </ac:picMkLst>
        </pc:picChg>
        <pc:picChg chg="add del">
          <ac:chgData name="Sven Van de Velde" userId="00b08bc3e1e83696" providerId="LiveId" clId="{76ED2C03-2F93-4AD3-AB05-2E8BF92E3155}" dt="2022-12-31T12:45:27.304" v="4905" actId="26606"/>
          <ac:picMkLst>
            <pc:docMk/>
            <pc:sldMk cId="1230013644" sldId="274"/>
            <ac:picMk id="21" creationId="{705E34FB-F15B-4B97-A591-8EE92E5FAEB1}"/>
          </ac:picMkLst>
        </pc:picChg>
        <pc:picChg chg="add del">
          <ac:chgData name="Sven Van de Velde" userId="00b08bc3e1e83696" providerId="LiveId" clId="{76ED2C03-2F93-4AD3-AB05-2E8BF92E3155}" dt="2022-12-31T12:45:27.849" v="4907" actId="26606"/>
          <ac:picMkLst>
            <pc:docMk/>
            <pc:sldMk cId="1230013644" sldId="274"/>
            <ac:picMk id="24" creationId="{43BCD4D4-0FCB-418E-9D58-033B2DB4157F}"/>
          </ac:picMkLst>
        </pc:picChg>
        <pc:picChg chg="add del">
          <ac:chgData name="Sven Van de Velde" userId="00b08bc3e1e83696" providerId="LiveId" clId="{76ED2C03-2F93-4AD3-AB05-2E8BF92E3155}" dt="2022-12-31T12:45:27.849" v="4907" actId="26606"/>
          <ac:picMkLst>
            <pc:docMk/>
            <pc:sldMk cId="1230013644" sldId="274"/>
            <ac:picMk id="26" creationId="{AA3F2319-3466-4D84-ABE4-77BC773F35D1}"/>
          </ac:picMkLst>
        </pc:picChg>
        <pc:picChg chg="add del">
          <ac:chgData name="Sven Van de Velde" userId="00b08bc3e1e83696" providerId="LiveId" clId="{76ED2C03-2F93-4AD3-AB05-2E8BF92E3155}" dt="2022-12-31T12:45:30.514" v="4909" actId="26606"/>
          <ac:picMkLst>
            <pc:docMk/>
            <pc:sldMk cId="1230013644" sldId="274"/>
            <ac:picMk id="28" creationId="{6D651BB0-1DFD-4941-83DD-704006F6B139}"/>
          </ac:picMkLst>
        </pc:picChg>
        <pc:picChg chg="add del">
          <ac:chgData name="Sven Van de Velde" userId="00b08bc3e1e83696" providerId="LiveId" clId="{76ED2C03-2F93-4AD3-AB05-2E8BF92E3155}" dt="2022-12-31T12:45:33.418" v="4911" actId="26606"/>
          <ac:picMkLst>
            <pc:docMk/>
            <pc:sldMk cId="1230013644" sldId="274"/>
            <ac:picMk id="49" creationId="{E3E5A37D-F1C4-4145-9085-A0A5A9951D84}"/>
          </ac:picMkLst>
        </pc:picChg>
        <pc:picChg chg="add del">
          <ac:chgData name="Sven Van de Velde" userId="00b08bc3e1e83696" providerId="LiveId" clId="{76ED2C03-2F93-4AD3-AB05-2E8BF92E3155}" dt="2022-12-31T12:45:35.792" v="4913" actId="26606"/>
          <ac:picMkLst>
            <pc:docMk/>
            <pc:sldMk cId="1230013644" sldId="274"/>
            <ac:picMk id="67" creationId="{1DE10DE7-9D2C-4BED-BB15-10A57A4852D5}"/>
          </ac:picMkLst>
        </pc:picChg>
      </pc:sldChg>
      <pc:sldChg chg="del">
        <pc:chgData name="Sven Van de Velde" userId="00b08bc3e1e83696" providerId="LiveId" clId="{76ED2C03-2F93-4AD3-AB05-2E8BF92E3155}" dt="2022-12-31T06:17:16.554" v="146" actId="47"/>
        <pc:sldMkLst>
          <pc:docMk/>
          <pc:sldMk cId="2569235681" sldId="274"/>
        </pc:sldMkLst>
      </pc:sldChg>
      <pc:sldChg chg="addSp delSp modSp new mod">
        <pc:chgData name="Sven Van de Velde" userId="00b08bc3e1e83696" providerId="LiveId" clId="{76ED2C03-2F93-4AD3-AB05-2E8BF92E3155}" dt="2022-12-31T13:40:48.770" v="5247" actId="1038"/>
        <pc:sldMkLst>
          <pc:docMk/>
          <pc:sldMk cId="967135320" sldId="275"/>
        </pc:sldMkLst>
        <pc:spChg chg="add mod ord">
          <ac:chgData name="Sven Van de Velde" userId="00b08bc3e1e83696" providerId="LiveId" clId="{76ED2C03-2F93-4AD3-AB05-2E8BF92E3155}" dt="2022-12-31T13:40:48.770" v="5247" actId="1038"/>
          <ac:spMkLst>
            <pc:docMk/>
            <pc:sldMk cId="967135320" sldId="275"/>
            <ac:spMk id="2" creationId="{9BB0ACB1-CFB3-109B-BCF9-492281134555}"/>
          </ac:spMkLst>
        </pc:spChg>
        <pc:picChg chg="add mod ord">
          <ac:chgData name="Sven Van de Velde" userId="00b08bc3e1e83696" providerId="LiveId" clId="{76ED2C03-2F93-4AD3-AB05-2E8BF92E3155}" dt="2022-12-31T13:38:49.987" v="5217" actId="1037"/>
          <ac:picMkLst>
            <pc:docMk/>
            <pc:sldMk cId="967135320" sldId="275"/>
            <ac:picMk id="4" creationId="{0F008641-02AD-C7A0-D99D-6AF953D314B1}"/>
          </ac:picMkLst>
        </pc:picChg>
        <pc:picChg chg="add del mod ord modCrop">
          <ac:chgData name="Sven Van de Velde" userId="00b08bc3e1e83696" providerId="LiveId" clId="{76ED2C03-2F93-4AD3-AB05-2E8BF92E3155}" dt="2022-12-31T13:08:32.136" v="5192" actId="478"/>
          <ac:picMkLst>
            <pc:docMk/>
            <pc:sldMk cId="967135320" sldId="275"/>
            <ac:picMk id="6" creationId="{7E0FDDA3-EC29-4575-883B-0BA57287D832}"/>
          </ac:picMkLst>
        </pc:picChg>
        <pc:picChg chg="add mod ord modCrop">
          <ac:chgData name="Sven Van de Velde" userId="00b08bc3e1e83696" providerId="LiveId" clId="{76ED2C03-2F93-4AD3-AB05-2E8BF92E3155}" dt="2022-12-31T13:40:13.728" v="5237" actId="14100"/>
          <ac:picMkLst>
            <pc:docMk/>
            <pc:sldMk cId="967135320" sldId="275"/>
            <ac:picMk id="8" creationId="{230190CB-EC89-75D6-B819-AD76DE78B1CD}"/>
          </ac:picMkLst>
        </pc:picChg>
        <pc:picChg chg="add mod ord modCrop">
          <ac:chgData name="Sven Van de Velde" userId="00b08bc3e1e83696" providerId="LiveId" clId="{76ED2C03-2F93-4AD3-AB05-2E8BF92E3155}" dt="2022-12-31T13:08:02.894" v="5190" actId="108"/>
          <ac:picMkLst>
            <pc:docMk/>
            <pc:sldMk cId="967135320" sldId="275"/>
            <ac:picMk id="10" creationId="{60AB4C27-D237-27F6-5163-972F682FEF4A}"/>
          </ac:picMkLst>
        </pc:picChg>
        <pc:picChg chg="add mod ord modCrop">
          <ac:chgData name="Sven Van de Velde" userId="00b08bc3e1e83696" providerId="LiveId" clId="{76ED2C03-2F93-4AD3-AB05-2E8BF92E3155}" dt="2022-12-31T13:39:48.610" v="5234" actId="1038"/>
          <ac:picMkLst>
            <pc:docMk/>
            <pc:sldMk cId="967135320" sldId="275"/>
            <ac:picMk id="12" creationId="{9192E239-27F2-0214-49A0-D1E8EB90C05E}"/>
          </ac:picMkLst>
        </pc:picChg>
      </pc:sldChg>
      <pc:sldChg chg="del">
        <pc:chgData name="Sven Van de Velde" userId="00b08bc3e1e83696" providerId="LiveId" clId="{76ED2C03-2F93-4AD3-AB05-2E8BF92E3155}" dt="2022-12-31T06:17:16.554" v="146" actId="47"/>
        <pc:sldMkLst>
          <pc:docMk/>
          <pc:sldMk cId="1519163036" sldId="276"/>
        </pc:sldMkLst>
      </pc:sldChg>
      <pc:sldChg chg="addSp delSp modSp new mod setBg">
        <pc:chgData name="Sven Van de Velde" userId="00b08bc3e1e83696" providerId="LiveId" clId="{76ED2C03-2F93-4AD3-AB05-2E8BF92E3155}" dt="2023-01-01T09:09:40.058" v="5953" actId="14100"/>
        <pc:sldMkLst>
          <pc:docMk/>
          <pc:sldMk cId="2454053272" sldId="276"/>
        </pc:sldMkLst>
        <pc:spChg chg="add mod">
          <ac:chgData name="Sven Van de Velde" userId="00b08bc3e1e83696" providerId="LiveId" clId="{76ED2C03-2F93-4AD3-AB05-2E8BF92E3155}" dt="2023-01-01T09:09:40.058" v="5953" actId="14100"/>
          <ac:spMkLst>
            <pc:docMk/>
            <pc:sldMk cId="2454053272" sldId="276"/>
            <ac:spMk id="2" creationId="{D3CDD350-F3F6-9DDB-A46C-42490F97F1F7}"/>
          </ac:spMkLst>
        </pc:spChg>
        <pc:spChg chg="add del">
          <ac:chgData name="Sven Van de Velde" userId="00b08bc3e1e83696" providerId="LiveId" clId="{76ED2C03-2F93-4AD3-AB05-2E8BF92E3155}" dt="2022-12-31T17:30:05.626" v="5282" actId="26606"/>
          <ac:spMkLst>
            <pc:docMk/>
            <pc:sldMk cId="2454053272" sldId="276"/>
            <ac:spMk id="2055" creationId="{DFE88786-7EC9-4CF1-8553-2C3021944882}"/>
          </ac:spMkLst>
        </pc:spChg>
        <pc:grpChg chg="add del">
          <ac:chgData name="Sven Van de Velde" userId="00b08bc3e1e83696" providerId="LiveId" clId="{76ED2C03-2F93-4AD3-AB05-2E8BF92E3155}" dt="2022-12-31T17:30:05.626" v="5282" actId="26606"/>
          <ac:grpSpMkLst>
            <pc:docMk/>
            <pc:sldMk cId="2454053272" sldId="276"/>
            <ac:grpSpMk id="2061" creationId="{AFCC34F2-8A34-4176-9DCF-3E14806B31C9}"/>
          </ac:grpSpMkLst>
        </pc:grpChg>
        <pc:grpChg chg="add del">
          <ac:chgData name="Sven Van de Velde" userId="00b08bc3e1e83696" providerId="LiveId" clId="{76ED2C03-2F93-4AD3-AB05-2E8BF92E3155}" dt="2022-12-31T17:30:05.626" v="5282" actId="26606"/>
          <ac:grpSpMkLst>
            <pc:docMk/>
            <pc:sldMk cId="2454053272" sldId="276"/>
            <ac:grpSpMk id="2097" creationId="{6EBD291B-DF20-4DC7-B790-C0E2209CC840}"/>
          </ac:grpSpMkLst>
        </pc:grpChg>
        <pc:picChg chg="add mod">
          <ac:chgData name="Sven Van de Velde" userId="00b08bc3e1e83696" providerId="LiveId" clId="{76ED2C03-2F93-4AD3-AB05-2E8BF92E3155}" dt="2023-01-01T09:09:27.889" v="5951" actId="1076"/>
          <ac:picMkLst>
            <pc:docMk/>
            <pc:sldMk cId="2454053272" sldId="276"/>
            <ac:picMk id="2050" creationId="{B0CF7450-2A30-4693-CA87-DBB97D7FC86F}"/>
          </ac:picMkLst>
        </pc:picChg>
        <pc:picChg chg="add del">
          <ac:chgData name="Sven Van de Velde" userId="00b08bc3e1e83696" providerId="LiveId" clId="{76ED2C03-2F93-4AD3-AB05-2E8BF92E3155}" dt="2022-12-31T17:30:05.626" v="5282" actId="26606"/>
          <ac:picMkLst>
            <pc:docMk/>
            <pc:sldMk cId="2454053272" sldId="276"/>
            <ac:picMk id="2057" creationId="{86D8F06D-0176-412D-A69C-AF7042B7EE96}"/>
          </ac:picMkLst>
        </pc:picChg>
        <pc:picChg chg="add del">
          <ac:chgData name="Sven Van de Velde" userId="00b08bc3e1e83696" providerId="LiveId" clId="{76ED2C03-2F93-4AD3-AB05-2E8BF92E3155}" dt="2022-12-31T17:30:05.626" v="5282" actId="26606"/>
          <ac:picMkLst>
            <pc:docMk/>
            <pc:sldMk cId="2454053272" sldId="276"/>
            <ac:picMk id="2059" creationId="{815562A4-61AD-4BDB-9BDB-34860AE47A55}"/>
          </ac:picMkLst>
        </pc:picChg>
      </pc:sldChg>
      <pc:sldChg chg="del">
        <pc:chgData name="Sven Van de Velde" userId="00b08bc3e1e83696" providerId="LiveId" clId="{76ED2C03-2F93-4AD3-AB05-2E8BF92E3155}" dt="2022-12-31T06:17:16.554" v="146" actId="47"/>
        <pc:sldMkLst>
          <pc:docMk/>
          <pc:sldMk cId="2021625471" sldId="277"/>
        </pc:sldMkLst>
      </pc:sldChg>
      <pc:sldChg chg="addSp delSp modSp new mod setBg">
        <pc:chgData name="Sven Van de Velde" userId="00b08bc3e1e83696" providerId="LiveId" clId="{76ED2C03-2F93-4AD3-AB05-2E8BF92E3155}" dt="2022-12-31T17:39:16.151" v="5630" actId="20577"/>
        <pc:sldMkLst>
          <pc:docMk/>
          <pc:sldMk cId="4148698452" sldId="277"/>
        </pc:sldMkLst>
        <pc:spChg chg="add mod">
          <ac:chgData name="Sven Van de Velde" userId="00b08bc3e1e83696" providerId="LiveId" clId="{76ED2C03-2F93-4AD3-AB05-2E8BF92E3155}" dt="2022-12-31T17:39:00.245" v="5611" actId="20577"/>
          <ac:spMkLst>
            <pc:docMk/>
            <pc:sldMk cId="4148698452" sldId="277"/>
            <ac:spMk id="2" creationId="{0BEA23DC-E087-D4A4-01D2-1A4C1CEA7740}"/>
          </ac:spMkLst>
        </pc:spChg>
        <pc:spChg chg="add mod">
          <ac:chgData name="Sven Van de Velde" userId="00b08bc3e1e83696" providerId="LiveId" clId="{76ED2C03-2F93-4AD3-AB05-2E8BF92E3155}" dt="2022-12-31T17:39:16.151" v="5630" actId="20577"/>
          <ac:spMkLst>
            <pc:docMk/>
            <pc:sldMk cId="4148698452" sldId="277"/>
            <ac:spMk id="3" creationId="{303B4737-E76B-BBEF-506B-D7547D4E6EA3}"/>
          </ac:spMkLst>
        </pc:spChg>
        <pc:grpChg chg="add del">
          <ac:chgData name="Sven Van de Velde" userId="00b08bc3e1e83696" providerId="LiveId" clId="{76ED2C03-2F93-4AD3-AB05-2E8BF92E3155}" dt="2022-12-31T17:32:07.919" v="5317" actId="26606"/>
          <ac:grpSpMkLst>
            <pc:docMk/>
            <pc:sldMk cId="4148698452" sldId="277"/>
            <ac:grpSpMk id="5129" creationId="{9795E515-5F57-431F-9A0D-3A0419DF7572}"/>
          </ac:grpSpMkLst>
        </pc:grpChg>
        <pc:grpChg chg="add del">
          <ac:chgData name="Sven Van de Velde" userId="00b08bc3e1e83696" providerId="LiveId" clId="{76ED2C03-2F93-4AD3-AB05-2E8BF92E3155}" dt="2022-12-31T17:32:07.919" v="5317" actId="26606"/>
          <ac:grpSpMkLst>
            <pc:docMk/>
            <pc:sldMk cId="4148698452" sldId="277"/>
            <ac:grpSpMk id="5185" creationId="{AD579530-1077-46B3-BD5C-81BB270A1D5B}"/>
          </ac:grpSpMkLst>
        </pc:grpChg>
        <pc:grpChg chg="add del">
          <ac:chgData name="Sven Van de Velde" userId="00b08bc3e1e83696" providerId="LiveId" clId="{76ED2C03-2F93-4AD3-AB05-2E8BF92E3155}" dt="2022-12-31T17:32:07.919" v="5317" actId="26606"/>
          <ac:grpSpMkLst>
            <pc:docMk/>
            <pc:sldMk cId="4148698452" sldId="277"/>
            <ac:grpSpMk id="5189" creationId="{83F79A5F-63B5-4802-B39B-BF0F89DDDA15}"/>
          </ac:grpSpMkLst>
        </pc:grpChg>
        <pc:grpChg chg="add del">
          <ac:chgData name="Sven Van de Velde" userId="00b08bc3e1e83696" providerId="LiveId" clId="{76ED2C03-2F93-4AD3-AB05-2E8BF92E3155}" dt="2022-12-31T17:32:11.316" v="5319" actId="26606"/>
          <ac:grpSpMkLst>
            <pc:docMk/>
            <pc:sldMk cId="4148698452" sldId="277"/>
            <ac:grpSpMk id="5214" creationId="{9795E515-5F57-431F-9A0D-3A0419DF7572}"/>
          </ac:grpSpMkLst>
        </pc:grpChg>
        <pc:grpChg chg="add del">
          <ac:chgData name="Sven Van de Velde" userId="00b08bc3e1e83696" providerId="LiveId" clId="{76ED2C03-2F93-4AD3-AB05-2E8BF92E3155}" dt="2022-12-31T17:32:11.316" v="5319" actId="26606"/>
          <ac:grpSpMkLst>
            <pc:docMk/>
            <pc:sldMk cId="4148698452" sldId="277"/>
            <ac:grpSpMk id="5215" creationId="{068ACACB-DD9E-4155-84BF-8E4D43DEC13D}"/>
          </ac:grpSpMkLst>
        </pc:grpChg>
        <pc:grpChg chg="add del">
          <ac:chgData name="Sven Van de Velde" userId="00b08bc3e1e83696" providerId="LiveId" clId="{76ED2C03-2F93-4AD3-AB05-2E8BF92E3155}" dt="2022-12-31T17:32:11.316" v="5319" actId="26606"/>
          <ac:grpSpMkLst>
            <pc:docMk/>
            <pc:sldMk cId="4148698452" sldId="277"/>
            <ac:grpSpMk id="5217" creationId="{BF3AEE19-128A-4FF8-954B-A9724F42E0D4}"/>
          </ac:grpSpMkLst>
        </pc:grpChg>
        <pc:grpChg chg="add del">
          <ac:chgData name="Sven Van de Velde" userId="00b08bc3e1e83696" providerId="LiveId" clId="{76ED2C03-2F93-4AD3-AB05-2E8BF92E3155}" dt="2022-12-31T17:32:13.297" v="5321" actId="26606"/>
          <ac:grpSpMkLst>
            <pc:docMk/>
            <pc:sldMk cId="4148698452" sldId="277"/>
            <ac:grpSpMk id="5221" creationId="{9795E515-5F57-431F-9A0D-3A0419DF7572}"/>
          </ac:grpSpMkLst>
        </pc:grpChg>
        <pc:grpChg chg="add del">
          <ac:chgData name="Sven Van de Velde" userId="00b08bc3e1e83696" providerId="LiveId" clId="{76ED2C03-2F93-4AD3-AB05-2E8BF92E3155}" dt="2022-12-31T17:32:13.297" v="5321" actId="26606"/>
          <ac:grpSpMkLst>
            <pc:docMk/>
            <pc:sldMk cId="4148698452" sldId="277"/>
            <ac:grpSpMk id="5222" creationId="{AD579530-1077-46B3-BD5C-81BB270A1D5B}"/>
          </ac:grpSpMkLst>
        </pc:grpChg>
        <pc:grpChg chg="add del">
          <ac:chgData name="Sven Van de Velde" userId="00b08bc3e1e83696" providerId="LiveId" clId="{76ED2C03-2F93-4AD3-AB05-2E8BF92E3155}" dt="2022-12-31T17:32:13.297" v="5321" actId="26606"/>
          <ac:grpSpMkLst>
            <pc:docMk/>
            <pc:sldMk cId="4148698452" sldId="277"/>
            <ac:grpSpMk id="5223" creationId="{83F79A5F-63B5-4802-B39B-BF0F89DDDA15}"/>
          </ac:grpSpMkLst>
        </pc:grpChg>
        <pc:grpChg chg="add del">
          <ac:chgData name="Sven Van de Velde" userId="00b08bc3e1e83696" providerId="LiveId" clId="{76ED2C03-2F93-4AD3-AB05-2E8BF92E3155}" dt="2022-12-31T17:32:17.382" v="5323" actId="26606"/>
          <ac:grpSpMkLst>
            <pc:docMk/>
            <pc:sldMk cId="4148698452" sldId="277"/>
            <ac:grpSpMk id="5226" creationId="{9795E515-5F57-431F-9A0D-3A0419DF7572}"/>
          </ac:grpSpMkLst>
        </pc:grpChg>
        <pc:grpChg chg="add del">
          <ac:chgData name="Sven Van de Velde" userId="00b08bc3e1e83696" providerId="LiveId" clId="{76ED2C03-2F93-4AD3-AB05-2E8BF92E3155}" dt="2022-12-31T17:32:17.382" v="5323" actId="26606"/>
          <ac:grpSpMkLst>
            <pc:docMk/>
            <pc:sldMk cId="4148698452" sldId="277"/>
            <ac:grpSpMk id="5227" creationId="{316DCFC9-6877-407C-8170-608FCB8E35AE}"/>
          </ac:grpSpMkLst>
        </pc:grpChg>
        <pc:grpChg chg="add del">
          <ac:chgData name="Sven Van de Velde" userId="00b08bc3e1e83696" providerId="LiveId" clId="{76ED2C03-2F93-4AD3-AB05-2E8BF92E3155}" dt="2022-12-31T17:32:17.382" v="5323" actId="26606"/>
          <ac:grpSpMkLst>
            <pc:docMk/>
            <pc:sldMk cId="4148698452" sldId="277"/>
            <ac:grpSpMk id="5229" creationId="{89353FE7-0D03-4AD2-8B8A-60A06F6BDA4C}"/>
          </ac:grpSpMkLst>
        </pc:grpChg>
        <pc:picChg chg="add mod">
          <ac:chgData name="Sven Van de Velde" userId="00b08bc3e1e83696" providerId="LiveId" clId="{76ED2C03-2F93-4AD3-AB05-2E8BF92E3155}" dt="2022-12-31T17:32:31.712" v="5326" actId="1076"/>
          <ac:picMkLst>
            <pc:docMk/>
            <pc:sldMk cId="4148698452" sldId="277"/>
            <ac:picMk id="5122" creationId="{C3AFA705-F033-0DB8-DAC0-9B3042ED1166}"/>
          </ac:picMkLst>
        </pc:picChg>
        <pc:picChg chg="add del">
          <ac:chgData name="Sven Van de Velde" userId="00b08bc3e1e83696" providerId="LiveId" clId="{76ED2C03-2F93-4AD3-AB05-2E8BF92E3155}" dt="2022-12-31T17:32:07.919" v="5317" actId="26606"/>
          <ac:picMkLst>
            <pc:docMk/>
            <pc:sldMk cId="4148698452" sldId="277"/>
            <ac:picMk id="5127" creationId="{50C065C3-0FE3-4452-B765-CB05BBB2A983}"/>
          </ac:picMkLst>
        </pc:picChg>
        <pc:picChg chg="add del">
          <ac:chgData name="Sven Van de Velde" userId="00b08bc3e1e83696" providerId="LiveId" clId="{76ED2C03-2F93-4AD3-AB05-2E8BF92E3155}" dt="2022-12-31T17:32:11.316" v="5319" actId="26606"/>
          <ac:picMkLst>
            <pc:docMk/>
            <pc:sldMk cId="4148698452" sldId="277"/>
            <ac:picMk id="5213" creationId="{50C065C3-0FE3-4452-B765-CB05BBB2A983}"/>
          </ac:picMkLst>
        </pc:picChg>
        <pc:picChg chg="add del">
          <ac:chgData name="Sven Van de Velde" userId="00b08bc3e1e83696" providerId="LiveId" clId="{76ED2C03-2F93-4AD3-AB05-2E8BF92E3155}" dt="2022-12-31T17:32:13.297" v="5321" actId="26606"/>
          <ac:picMkLst>
            <pc:docMk/>
            <pc:sldMk cId="4148698452" sldId="277"/>
            <ac:picMk id="5220" creationId="{50C065C3-0FE3-4452-B765-CB05BBB2A983}"/>
          </ac:picMkLst>
        </pc:picChg>
        <pc:picChg chg="add del">
          <ac:chgData name="Sven Van de Velde" userId="00b08bc3e1e83696" providerId="LiveId" clId="{76ED2C03-2F93-4AD3-AB05-2E8BF92E3155}" dt="2022-12-31T17:32:17.382" v="5323" actId="26606"/>
          <ac:picMkLst>
            <pc:docMk/>
            <pc:sldMk cId="4148698452" sldId="277"/>
            <ac:picMk id="5225" creationId="{50C065C3-0FE3-4452-B765-CB05BBB2A983}"/>
          </ac:picMkLst>
        </pc:picChg>
      </pc:sldChg>
      <pc:sldChg chg="addSp modSp new mod">
        <pc:chgData name="Sven Van de Velde" userId="00b08bc3e1e83696" providerId="LiveId" clId="{76ED2C03-2F93-4AD3-AB05-2E8BF92E3155}" dt="2023-01-01T09:09:04.124" v="5948" actId="732"/>
        <pc:sldMkLst>
          <pc:docMk/>
          <pc:sldMk cId="3735049606" sldId="278"/>
        </pc:sldMkLst>
        <pc:spChg chg="add mod">
          <ac:chgData name="Sven Van de Velde" userId="00b08bc3e1e83696" providerId="LiveId" clId="{76ED2C03-2F93-4AD3-AB05-2E8BF92E3155}" dt="2022-12-31T17:39:31.932" v="5635" actId="20577"/>
          <ac:spMkLst>
            <pc:docMk/>
            <pc:sldMk cId="3735049606" sldId="278"/>
            <ac:spMk id="2" creationId="{815BA04A-BBEF-13B4-AB95-84D15BA224F9}"/>
          </ac:spMkLst>
        </pc:spChg>
        <pc:spChg chg="add mod">
          <ac:chgData name="Sven Van de Velde" userId="00b08bc3e1e83696" providerId="LiveId" clId="{76ED2C03-2F93-4AD3-AB05-2E8BF92E3155}" dt="2022-12-31T17:40:22.008" v="5653" actId="14100"/>
          <ac:spMkLst>
            <pc:docMk/>
            <pc:sldMk cId="3735049606" sldId="278"/>
            <ac:spMk id="3" creationId="{C2AD4BC1-78C3-1C31-36BD-B8D765C89207}"/>
          </ac:spMkLst>
        </pc:spChg>
        <pc:picChg chg="add mod">
          <ac:chgData name="Sven Van de Velde" userId="00b08bc3e1e83696" providerId="LiveId" clId="{76ED2C03-2F93-4AD3-AB05-2E8BF92E3155}" dt="2023-01-01T09:09:04.124" v="5948" actId="732"/>
          <ac:picMkLst>
            <pc:docMk/>
            <pc:sldMk cId="3735049606" sldId="278"/>
            <ac:picMk id="6146" creationId="{A809586A-6E27-44EB-072B-8D068A009019}"/>
          </ac:picMkLst>
        </pc:picChg>
      </pc:sldChg>
      <pc:sldChg chg="del">
        <pc:chgData name="Sven Van de Velde" userId="00b08bc3e1e83696" providerId="LiveId" clId="{76ED2C03-2F93-4AD3-AB05-2E8BF92E3155}" dt="2022-12-31T06:17:16.554" v="146" actId="47"/>
        <pc:sldMkLst>
          <pc:docMk/>
          <pc:sldMk cId="1951933668" sldId="279"/>
        </pc:sldMkLst>
      </pc:sldChg>
      <pc:sldChg chg="addSp delSp modSp new mod">
        <pc:chgData name="Sven Van de Velde" userId="00b08bc3e1e83696" providerId="LiveId" clId="{76ED2C03-2F93-4AD3-AB05-2E8BF92E3155}" dt="2023-01-01T09:10:27.964" v="5961" actId="1076"/>
        <pc:sldMkLst>
          <pc:docMk/>
          <pc:sldMk cId="4115854679" sldId="279"/>
        </pc:sldMkLst>
        <pc:spChg chg="add mod">
          <ac:chgData name="Sven Van de Velde" userId="00b08bc3e1e83696" providerId="LiveId" clId="{76ED2C03-2F93-4AD3-AB05-2E8BF92E3155}" dt="2022-12-31T17:42:05.041" v="5670" actId="1035"/>
          <ac:spMkLst>
            <pc:docMk/>
            <pc:sldMk cId="4115854679" sldId="279"/>
            <ac:spMk id="2" creationId="{2BA53FCE-8A4B-6480-86FA-DA3E7D2FBE58}"/>
          </ac:spMkLst>
        </pc:spChg>
        <pc:spChg chg="add mod">
          <ac:chgData name="Sven Van de Velde" userId="00b08bc3e1e83696" providerId="LiveId" clId="{76ED2C03-2F93-4AD3-AB05-2E8BF92E3155}" dt="2023-01-01T08:00:39.932" v="5826" actId="1076"/>
          <ac:spMkLst>
            <pc:docMk/>
            <pc:sldMk cId="4115854679" sldId="279"/>
            <ac:spMk id="3" creationId="{F0947D4F-11CA-0105-143B-D1542190F137}"/>
          </ac:spMkLst>
        </pc:spChg>
        <pc:spChg chg="add mod">
          <ac:chgData name="Sven Van de Velde" userId="00b08bc3e1e83696" providerId="LiveId" clId="{76ED2C03-2F93-4AD3-AB05-2E8BF92E3155}" dt="2023-01-01T09:10:27.964" v="5961" actId="1076"/>
          <ac:spMkLst>
            <pc:docMk/>
            <pc:sldMk cId="4115854679" sldId="279"/>
            <ac:spMk id="4" creationId="{ADB72E41-4F59-D688-B430-2BA52940D239}"/>
          </ac:spMkLst>
        </pc:spChg>
        <pc:picChg chg="add del mod">
          <ac:chgData name="Sven Van de Velde" userId="00b08bc3e1e83696" providerId="LiveId" clId="{76ED2C03-2F93-4AD3-AB05-2E8BF92E3155}" dt="2022-12-31T17:44:15.814" v="5717" actId="478"/>
          <ac:picMkLst>
            <pc:docMk/>
            <pc:sldMk cId="4115854679" sldId="279"/>
            <ac:picMk id="3" creationId="{BA3DDB87-24EF-3B80-12FB-056D832D0591}"/>
          </ac:picMkLst>
        </pc:picChg>
        <pc:picChg chg="add mod">
          <ac:chgData name="Sven Van de Velde" userId="00b08bc3e1e83696" providerId="LiveId" clId="{76ED2C03-2F93-4AD3-AB05-2E8BF92E3155}" dt="2022-12-31T17:42:53.903" v="5696" actId="14100"/>
          <ac:picMkLst>
            <pc:docMk/>
            <pc:sldMk cId="4115854679" sldId="279"/>
            <ac:picMk id="7170" creationId="{C8C7E084-9CB7-0141-7018-47EEB34031D4}"/>
          </ac:picMkLst>
        </pc:picChg>
        <pc:picChg chg="add mod">
          <ac:chgData name="Sven Van de Velde" userId="00b08bc3e1e83696" providerId="LiveId" clId="{76ED2C03-2F93-4AD3-AB05-2E8BF92E3155}" dt="2023-01-01T09:10:10.368" v="5957" actId="14100"/>
          <ac:picMkLst>
            <pc:docMk/>
            <pc:sldMk cId="4115854679" sldId="279"/>
            <ac:picMk id="7172" creationId="{5EF45258-B6DE-125E-90C7-3906D3152C5F}"/>
          </ac:picMkLst>
        </pc:picChg>
        <pc:picChg chg="add mod">
          <ac:chgData name="Sven Van de Velde" userId="00b08bc3e1e83696" providerId="LiveId" clId="{76ED2C03-2F93-4AD3-AB05-2E8BF92E3155}" dt="2023-01-01T09:10:12.440" v="5958" actId="1076"/>
          <ac:picMkLst>
            <pc:docMk/>
            <pc:sldMk cId="4115854679" sldId="279"/>
            <ac:picMk id="7174" creationId="{DC53D18B-F71C-FBCB-B404-34E7C873848D}"/>
          </ac:picMkLst>
        </pc:picChg>
        <pc:picChg chg="add mod">
          <ac:chgData name="Sven Van de Velde" userId="00b08bc3e1e83696" providerId="LiveId" clId="{76ED2C03-2F93-4AD3-AB05-2E8BF92E3155}" dt="2023-01-01T09:10:22.777" v="5960" actId="14100"/>
          <ac:picMkLst>
            <pc:docMk/>
            <pc:sldMk cId="4115854679" sldId="279"/>
            <ac:picMk id="7176" creationId="{2BD9767A-CEFA-4352-9732-25D0AE25F30D}"/>
          </ac:picMkLst>
        </pc:picChg>
      </pc:sldChg>
      <pc:sldChg chg="addSp delSp modSp new mod">
        <pc:chgData name="Sven Van de Velde" userId="00b08bc3e1e83696" providerId="LiveId" clId="{76ED2C03-2F93-4AD3-AB05-2E8BF92E3155}" dt="2023-01-01T13:04:46.010" v="6755" actId="1036"/>
        <pc:sldMkLst>
          <pc:docMk/>
          <pc:sldMk cId="711409152" sldId="280"/>
        </pc:sldMkLst>
        <pc:spChg chg="add mod">
          <ac:chgData name="Sven Van de Velde" userId="00b08bc3e1e83696" providerId="LiveId" clId="{76ED2C03-2F93-4AD3-AB05-2E8BF92E3155}" dt="2023-01-01T12:05:07.359" v="5963" actId="14100"/>
          <ac:spMkLst>
            <pc:docMk/>
            <pc:sldMk cId="711409152" sldId="280"/>
            <ac:spMk id="2" creationId="{3C8E1676-02D8-B18A-E470-DA8FD8347845}"/>
          </ac:spMkLst>
        </pc:spChg>
        <pc:spChg chg="add del mod">
          <ac:chgData name="Sven Van de Velde" userId="00b08bc3e1e83696" providerId="LiveId" clId="{76ED2C03-2F93-4AD3-AB05-2E8BF92E3155}" dt="2023-01-01T13:03:23.712" v="6722" actId="478"/>
          <ac:spMkLst>
            <pc:docMk/>
            <pc:sldMk cId="711409152" sldId="280"/>
            <ac:spMk id="3" creationId="{1FE32471-6144-B1F6-4C68-04F43D905F70}"/>
          </ac:spMkLst>
        </pc:spChg>
        <pc:spChg chg="add mod">
          <ac:chgData name="Sven Van de Velde" userId="00b08bc3e1e83696" providerId="LiveId" clId="{76ED2C03-2F93-4AD3-AB05-2E8BF92E3155}" dt="2023-01-01T13:04:46.010" v="6755" actId="1036"/>
          <ac:spMkLst>
            <pc:docMk/>
            <pc:sldMk cId="711409152" sldId="280"/>
            <ac:spMk id="4" creationId="{CFC0E3B0-E028-C0F6-CC26-98CAE08943EE}"/>
          </ac:spMkLst>
        </pc:spChg>
        <pc:picChg chg="add mod">
          <ac:chgData name="Sven Van de Velde" userId="00b08bc3e1e83696" providerId="LiveId" clId="{76ED2C03-2F93-4AD3-AB05-2E8BF92E3155}" dt="2023-01-01T13:04:40.009" v="6736" actId="732"/>
          <ac:picMkLst>
            <pc:docMk/>
            <pc:sldMk cId="711409152" sldId="280"/>
            <ac:picMk id="8194" creationId="{3DBF06BE-F47C-4357-90F7-82A0913C9343}"/>
          </ac:picMkLst>
        </pc:picChg>
        <pc:picChg chg="add mod">
          <ac:chgData name="Sven Van de Velde" userId="00b08bc3e1e83696" providerId="LiveId" clId="{76ED2C03-2F93-4AD3-AB05-2E8BF92E3155}" dt="2022-12-31T17:50:39.931" v="5796" actId="1076"/>
          <ac:picMkLst>
            <pc:docMk/>
            <pc:sldMk cId="711409152" sldId="280"/>
            <ac:picMk id="8196" creationId="{10E809D4-E54A-B074-4093-E7D95BB0984A}"/>
          </ac:picMkLst>
        </pc:picChg>
      </pc:sldChg>
      <pc:sldChg chg="del">
        <pc:chgData name="Sven Van de Velde" userId="00b08bc3e1e83696" providerId="LiveId" clId="{76ED2C03-2F93-4AD3-AB05-2E8BF92E3155}" dt="2022-12-31T06:17:16.554" v="146" actId="47"/>
        <pc:sldMkLst>
          <pc:docMk/>
          <pc:sldMk cId="513411651" sldId="281"/>
        </pc:sldMkLst>
      </pc:sldChg>
      <pc:sldChg chg="addSp delSp modSp add mod modAnim">
        <pc:chgData name="Sven Van de Velde" userId="00b08bc3e1e83696" providerId="LiveId" clId="{76ED2C03-2F93-4AD3-AB05-2E8BF92E3155}" dt="2023-01-01T13:04:10.404" v="6735" actId="732"/>
        <pc:sldMkLst>
          <pc:docMk/>
          <pc:sldMk cId="706231973" sldId="281"/>
        </pc:sldMkLst>
        <pc:spChg chg="mod">
          <ac:chgData name="Sven Van de Velde" userId="00b08bc3e1e83696" providerId="LiveId" clId="{76ED2C03-2F93-4AD3-AB05-2E8BF92E3155}" dt="2023-01-01T12:11:03.548" v="6019" actId="12788"/>
          <ac:spMkLst>
            <pc:docMk/>
            <pc:sldMk cId="706231973" sldId="281"/>
            <ac:spMk id="2" creationId="{3C8E1676-02D8-B18A-E470-DA8FD8347845}"/>
          </ac:spMkLst>
        </pc:spChg>
        <pc:spChg chg="del">
          <ac:chgData name="Sven Van de Velde" userId="00b08bc3e1e83696" providerId="LiveId" clId="{76ED2C03-2F93-4AD3-AB05-2E8BF92E3155}" dt="2023-01-01T12:07:59.239" v="5977" actId="478"/>
          <ac:spMkLst>
            <pc:docMk/>
            <pc:sldMk cId="706231973" sldId="281"/>
            <ac:spMk id="3" creationId="{1FE32471-6144-B1F6-4C68-04F43D905F70}"/>
          </ac:spMkLst>
        </pc:spChg>
        <pc:picChg chg="add mod">
          <ac:chgData name="Sven Van de Velde" userId="00b08bc3e1e83696" providerId="LiveId" clId="{76ED2C03-2F93-4AD3-AB05-2E8BF92E3155}" dt="2023-01-01T12:21:31.202" v="6094" actId="108"/>
          <ac:picMkLst>
            <pc:docMk/>
            <pc:sldMk cId="706231973" sldId="281"/>
            <ac:picMk id="4" creationId="{EE921844-66A8-331D-D5B1-72DC1D293ED8}"/>
          </ac:picMkLst>
        </pc:picChg>
        <pc:picChg chg="add mod">
          <ac:chgData name="Sven Van de Velde" userId="00b08bc3e1e83696" providerId="LiveId" clId="{76ED2C03-2F93-4AD3-AB05-2E8BF92E3155}" dt="2023-01-01T13:04:10.404" v="6735" actId="732"/>
          <ac:picMkLst>
            <pc:docMk/>
            <pc:sldMk cId="706231973" sldId="281"/>
            <ac:picMk id="5" creationId="{B75D72B6-2FEA-315D-4D53-172639F2F165}"/>
          </ac:picMkLst>
        </pc:picChg>
        <pc:picChg chg="del">
          <ac:chgData name="Sven Van de Velde" userId="00b08bc3e1e83696" providerId="LiveId" clId="{76ED2C03-2F93-4AD3-AB05-2E8BF92E3155}" dt="2023-01-01T12:09:31.178" v="5981" actId="478"/>
          <ac:picMkLst>
            <pc:docMk/>
            <pc:sldMk cId="706231973" sldId="281"/>
            <ac:picMk id="8194" creationId="{3DBF06BE-F47C-4357-90F7-82A0913C9343}"/>
          </ac:picMkLst>
        </pc:picChg>
        <pc:picChg chg="del">
          <ac:chgData name="Sven Van de Velde" userId="00b08bc3e1e83696" providerId="LiveId" clId="{76ED2C03-2F93-4AD3-AB05-2E8BF92E3155}" dt="2023-01-01T12:09:31.178" v="5981" actId="478"/>
          <ac:picMkLst>
            <pc:docMk/>
            <pc:sldMk cId="706231973" sldId="281"/>
            <ac:picMk id="8196" creationId="{10E809D4-E54A-B074-4093-E7D95BB0984A}"/>
          </ac:picMkLst>
        </pc:picChg>
      </pc:sldChg>
      <pc:sldChg chg="addSp modSp new del mod">
        <pc:chgData name="Sven Van de Velde" userId="00b08bc3e1e83696" providerId="LiveId" clId="{76ED2C03-2F93-4AD3-AB05-2E8BF92E3155}" dt="2023-01-01T08:42:19.658" v="5940" actId="2696"/>
        <pc:sldMkLst>
          <pc:docMk/>
          <pc:sldMk cId="1966949256" sldId="281"/>
        </pc:sldMkLst>
        <pc:spChg chg="add mod">
          <ac:chgData name="Sven Van de Velde" userId="00b08bc3e1e83696" providerId="LiveId" clId="{76ED2C03-2F93-4AD3-AB05-2E8BF92E3155}" dt="2023-01-01T08:03:03.480" v="5939" actId="20577"/>
          <ac:spMkLst>
            <pc:docMk/>
            <pc:sldMk cId="1966949256" sldId="281"/>
            <ac:spMk id="2" creationId="{13188B8A-91E2-7532-7852-F250E294BF9E}"/>
          </ac:spMkLst>
        </pc:spChg>
      </pc:sldChg>
      <pc:sldChg chg="addSp delSp modSp add mod modAnim">
        <pc:chgData name="Sven Van de Velde" userId="00b08bc3e1e83696" providerId="LiveId" clId="{76ED2C03-2F93-4AD3-AB05-2E8BF92E3155}" dt="2023-01-01T12:22:28.729" v="6110" actId="1035"/>
        <pc:sldMkLst>
          <pc:docMk/>
          <pc:sldMk cId="1160777227" sldId="282"/>
        </pc:sldMkLst>
        <pc:spChg chg="mod">
          <ac:chgData name="Sven Van de Velde" userId="00b08bc3e1e83696" providerId="LiveId" clId="{76ED2C03-2F93-4AD3-AB05-2E8BF92E3155}" dt="2023-01-01T12:19:56.761" v="6086"/>
          <ac:spMkLst>
            <pc:docMk/>
            <pc:sldMk cId="1160777227" sldId="282"/>
            <ac:spMk id="2" creationId="{2BA53FCE-8A4B-6480-86FA-DA3E7D2FBE58}"/>
          </ac:spMkLst>
        </pc:spChg>
        <pc:spChg chg="del">
          <ac:chgData name="Sven Van de Velde" userId="00b08bc3e1e83696" providerId="LiveId" clId="{76ED2C03-2F93-4AD3-AB05-2E8BF92E3155}" dt="2023-01-01T12:20:45.402" v="6092" actId="478"/>
          <ac:spMkLst>
            <pc:docMk/>
            <pc:sldMk cId="1160777227" sldId="282"/>
            <ac:spMk id="3" creationId="{F0947D4F-11CA-0105-143B-D1542190F137}"/>
          </ac:spMkLst>
        </pc:spChg>
        <pc:spChg chg="del">
          <ac:chgData name="Sven Van de Velde" userId="00b08bc3e1e83696" providerId="LiveId" clId="{76ED2C03-2F93-4AD3-AB05-2E8BF92E3155}" dt="2023-01-01T12:18:27.003" v="6078" actId="478"/>
          <ac:spMkLst>
            <pc:docMk/>
            <pc:sldMk cId="1160777227" sldId="282"/>
            <ac:spMk id="4" creationId="{ADB72E41-4F59-D688-B430-2BA52940D239}"/>
          </ac:spMkLst>
        </pc:spChg>
        <pc:picChg chg="add mod ord">
          <ac:chgData name="Sven Van de Velde" userId="00b08bc3e1e83696" providerId="LiveId" clId="{76ED2C03-2F93-4AD3-AB05-2E8BF92E3155}" dt="2023-01-01T12:22:28.729" v="6110" actId="1035"/>
          <ac:picMkLst>
            <pc:docMk/>
            <pc:sldMk cId="1160777227" sldId="282"/>
            <ac:picMk id="5" creationId="{489FC500-B23C-46E8-91CA-28AC22AE577E}"/>
          </ac:picMkLst>
        </pc:picChg>
        <pc:picChg chg="del">
          <ac:chgData name="Sven Van de Velde" userId="00b08bc3e1e83696" providerId="LiveId" clId="{76ED2C03-2F93-4AD3-AB05-2E8BF92E3155}" dt="2023-01-01T12:18:27.003" v="6078" actId="478"/>
          <ac:picMkLst>
            <pc:docMk/>
            <pc:sldMk cId="1160777227" sldId="282"/>
            <ac:picMk id="7170" creationId="{C8C7E084-9CB7-0141-7018-47EEB34031D4}"/>
          </ac:picMkLst>
        </pc:picChg>
        <pc:picChg chg="mod">
          <ac:chgData name="Sven Van de Velde" userId="00b08bc3e1e83696" providerId="LiveId" clId="{76ED2C03-2F93-4AD3-AB05-2E8BF92E3155}" dt="2023-01-01T12:22:15.919" v="6096" actId="732"/>
          <ac:picMkLst>
            <pc:docMk/>
            <pc:sldMk cId="1160777227" sldId="282"/>
            <ac:picMk id="7172" creationId="{5EF45258-B6DE-125E-90C7-3906D3152C5F}"/>
          </ac:picMkLst>
        </pc:picChg>
        <pc:picChg chg="del">
          <ac:chgData name="Sven Van de Velde" userId="00b08bc3e1e83696" providerId="LiveId" clId="{76ED2C03-2F93-4AD3-AB05-2E8BF92E3155}" dt="2023-01-01T12:18:27.003" v="6078" actId="478"/>
          <ac:picMkLst>
            <pc:docMk/>
            <pc:sldMk cId="1160777227" sldId="282"/>
            <ac:picMk id="7174" creationId="{DC53D18B-F71C-FBCB-B404-34E7C873848D}"/>
          </ac:picMkLst>
        </pc:picChg>
        <pc:picChg chg="del">
          <ac:chgData name="Sven Van de Velde" userId="00b08bc3e1e83696" providerId="LiveId" clId="{76ED2C03-2F93-4AD3-AB05-2E8BF92E3155}" dt="2023-01-01T12:18:27.003" v="6078" actId="478"/>
          <ac:picMkLst>
            <pc:docMk/>
            <pc:sldMk cId="1160777227" sldId="282"/>
            <ac:picMk id="7176" creationId="{2BD9767A-CEFA-4352-9732-25D0AE25F30D}"/>
          </ac:picMkLst>
        </pc:picChg>
      </pc:sldChg>
      <pc:sldChg chg="del">
        <pc:chgData name="Sven Van de Velde" userId="00b08bc3e1e83696" providerId="LiveId" clId="{76ED2C03-2F93-4AD3-AB05-2E8BF92E3155}" dt="2022-12-31T06:17:16.554" v="146" actId="47"/>
        <pc:sldMkLst>
          <pc:docMk/>
          <pc:sldMk cId="1939119348" sldId="282"/>
        </pc:sldMkLst>
      </pc:sldChg>
      <pc:sldChg chg="addSp delSp modSp new mod">
        <pc:chgData name="Sven Van de Velde" userId="00b08bc3e1e83696" providerId="LiveId" clId="{76ED2C03-2F93-4AD3-AB05-2E8BF92E3155}" dt="2023-01-01T12:34:59.901" v="6138" actId="14100"/>
        <pc:sldMkLst>
          <pc:docMk/>
          <pc:sldMk cId="509951033" sldId="283"/>
        </pc:sldMkLst>
        <pc:spChg chg="add mod">
          <ac:chgData name="Sven Van de Velde" userId="00b08bc3e1e83696" providerId="LiveId" clId="{76ED2C03-2F93-4AD3-AB05-2E8BF92E3155}" dt="2023-01-01T12:34:59.901" v="6138" actId="14100"/>
          <ac:spMkLst>
            <pc:docMk/>
            <pc:sldMk cId="509951033" sldId="283"/>
            <ac:spMk id="6" creationId="{F5CC49A4-0A72-D602-851D-629E12A7B660}"/>
          </ac:spMkLst>
        </pc:spChg>
        <pc:picChg chg="add del mod">
          <ac:chgData name="Sven Van de Velde" userId="00b08bc3e1e83696" providerId="LiveId" clId="{76ED2C03-2F93-4AD3-AB05-2E8BF92E3155}" dt="2023-01-01T12:33:49.799" v="6117" actId="478"/>
          <ac:picMkLst>
            <pc:docMk/>
            <pc:sldMk cId="509951033" sldId="283"/>
            <ac:picMk id="3" creationId="{8588E334-E196-663B-3EBD-08D91C0246C6}"/>
          </ac:picMkLst>
        </pc:picChg>
        <pc:picChg chg="add mod modCrop">
          <ac:chgData name="Sven Van de Velde" userId="00b08bc3e1e83696" providerId="LiveId" clId="{76ED2C03-2F93-4AD3-AB05-2E8BF92E3155}" dt="2023-01-01T12:34:25.675" v="6122"/>
          <ac:picMkLst>
            <pc:docMk/>
            <pc:sldMk cId="509951033" sldId="283"/>
            <ac:picMk id="5" creationId="{FF938C1F-D256-5221-9625-92D9C7A095A1}"/>
          </ac:picMkLst>
        </pc:picChg>
      </pc:sldChg>
      <pc:sldChg chg="del">
        <pc:chgData name="Sven Van de Velde" userId="00b08bc3e1e83696" providerId="LiveId" clId="{76ED2C03-2F93-4AD3-AB05-2E8BF92E3155}" dt="2022-12-31T06:17:16.554" v="146" actId="47"/>
        <pc:sldMkLst>
          <pc:docMk/>
          <pc:sldMk cId="1017508641" sldId="283"/>
        </pc:sldMkLst>
      </pc:sldChg>
      <pc:sldChg chg="del">
        <pc:chgData name="Sven Van de Velde" userId="00b08bc3e1e83696" providerId="LiveId" clId="{76ED2C03-2F93-4AD3-AB05-2E8BF92E3155}" dt="2022-12-31T06:17:16.554" v="146" actId="47"/>
        <pc:sldMkLst>
          <pc:docMk/>
          <pc:sldMk cId="2269695758" sldId="284"/>
        </pc:sldMkLst>
      </pc:sldChg>
      <pc:sldChg chg="addSp modSp new mod">
        <pc:chgData name="Sven Van de Velde" userId="00b08bc3e1e83696" providerId="LiveId" clId="{76ED2C03-2F93-4AD3-AB05-2E8BF92E3155}" dt="2023-01-01T12:54:57.383" v="6700" actId="20577"/>
        <pc:sldMkLst>
          <pc:docMk/>
          <pc:sldMk cId="4115937286" sldId="284"/>
        </pc:sldMkLst>
        <pc:spChg chg="add mod">
          <ac:chgData name="Sven Van de Velde" userId="00b08bc3e1e83696" providerId="LiveId" clId="{76ED2C03-2F93-4AD3-AB05-2E8BF92E3155}" dt="2023-01-01T12:48:28.477" v="6606" actId="1035"/>
          <ac:spMkLst>
            <pc:docMk/>
            <pc:sldMk cId="4115937286" sldId="284"/>
            <ac:spMk id="4" creationId="{60A2D12D-A23A-CECD-7815-AC370E0D7157}"/>
          </ac:spMkLst>
        </pc:spChg>
        <pc:spChg chg="add mod">
          <ac:chgData name="Sven Van de Velde" userId="00b08bc3e1e83696" providerId="LiveId" clId="{76ED2C03-2F93-4AD3-AB05-2E8BF92E3155}" dt="2023-01-01T12:48:02.064" v="6590" actId="1036"/>
          <ac:spMkLst>
            <pc:docMk/>
            <pc:sldMk cId="4115937286" sldId="284"/>
            <ac:spMk id="5" creationId="{30C117E8-F17F-AD99-47F1-2E4D30DA6AD5}"/>
          </ac:spMkLst>
        </pc:spChg>
        <pc:spChg chg="add mod">
          <ac:chgData name="Sven Van de Velde" userId="00b08bc3e1e83696" providerId="LiveId" clId="{76ED2C03-2F93-4AD3-AB05-2E8BF92E3155}" dt="2023-01-01T12:54:57.383" v="6700" actId="20577"/>
          <ac:spMkLst>
            <pc:docMk/>
            <pc:sldMk cId="4115937286" sldId="284"/>
            <ac:spMk id="6" creationId="{2221B80E-75B6-9F72-8024-D3AFDC345BE5}"/>
          </ac:spMkLst>
        </pc:spChg>
        <pc:picChg chg="add mod modCrop">
          <ac:chgData name="Sven Van de Velde" userId="00b08bc3e1e83696" providerId="LiveId" clId="{76ED2C03-2F93-4AD3-AB05-2E8BF92E3155}" dt="2023-01-01T12:48:20.994" v="6591" actId="732"/>
          <ac:picMkLst>
            <pc:docMk/>
            <pc:sldMk cId="4115937286" sldId="284"/>
            <ac:picMk id="3" creationId="{827783A1-EEB0-91BD-4321-A44C0EB0A6CC}"/>
          </ac:picMkLst>
        </pc:picChg>
      </pc:sldChg>
      <pc:sldChg chg="del">
        <pc:chgData name="Sven Van de Velde" userId="00b08bc3e1e83696" providerId="LiveId" clId="{76ED2C03-2F93-4AD3-AB05-2E8BF92E3155}" dt="2022-12-31T06:17:16.554" v="146" actId="47"/>
        <pc:sldMkLst>
          <pc:docMk/>
          <pc:sldMk cId="380449121" sldId="285"/>
        </pc:sldMkLst>
      </pc:sldChg>
      <pc:sldChg chg="addSp modSp new mod modAnim">
        <pc:chgData name="Sven Van de Velde" userId="00b08bc3e1e83696" providerId="LiveId" clId="{76ED2C03-2F93-4AD3-AB05-2E8BF92E3155}" dt="2023-01-01T12:51:42.310" v="6614" actId="108"/>
        <pc:sldMkLst>
          <pc:docMk/>
          <pc:sldMk cId="1509057750" sldId="285"/>
        </pc:sldMkLst>
        <pc:spChg chg="add mod">
          <ac:chgData name="Sven Van de Velde" userId="00b08bc3e1e83696" providerId="LiveId" clId="{76ED2C03-2F93-4AD3-AB05-2E8BF92E3155}" dt="2023-01-01T12:51:34.132" v="6613"/>
          <ac:spMkLst>
            <pc:docMk/>
            <pc:sldMk cId="1509057750" sldId="285"/>
            <ac:spMk id="4" creationId="{F5EB2B7E-0079-9312-EF05-5CFDA394AD22}"/>
          </ac:spMkLst>
        </pc:spChg>
        <pc:picChg chg="add mod">
          <ac:chgData name="Sven Van de Velde" userId="00b08bc3e1e83696" providerId="LiveId" clId="{76ED2C03-2F93-4AD3-AB05-2E8BF92E3155}" dt="2023-01-01T12:51:42.310" v="6614" actId="108"/>
          <ac:picMkLst>
            <pc:docMk/>
            <pc:sldMk cId="1509057750" sldId="285"/>
            <ac:picMk id="2" creationId="{B4918DD1-B760-F522-3688-FF3F861E8ADC}"/>
          </ac:picMkLst>
        </pc:picChg>
        <pc:picChg chg="add mod ord">
          <ac:chgData name="Sven Van de Velde" userId="00b08bc3e1e83696" providerId="LiveId" clId="{76ED2C03-2F93-4AD3-AB05-2E8BF92E3155}" dt="2023-01-01T12:51:28.220" v="6612" actId="167"/>
          <ac:picMkLst>
            <pc:docMk/>
            <pc:sldMk cId="1509057750" sldId="285"/>
            <ac:picMk id="3" creationId="{A12EB3AF-C816-A8CA-6101-8EC30E4AB83B}"/>
          </ac:picMkLst>
        </pc:picChg>
      </pc:sldChg>
      <pc:sldChg chg="modSp del mod">
        <pc:chgData name="Sven Van de Velde" userId="00b08bc3e1e83696" providerId="LiveId" clId="{76ED2C03-2F93-4AD3-AB05-2E8BF92E3155}" dt="2022-12-31T06:17:16.554" v="146" actId="47"/>
        <pc:sldMkLst>
          <pc:docMk/>
          <pc:sldMk cId="1223737043" sldId="286"/>
        </pc:sldMkLst>
        <pc:spChg chg="mod">
          <ac:chgData name="Sven Van de Velde" userId="00b08bc3e1e83696" providerId="LiveId" clId="{76ED2C03-2F93-4AD3-AB05-2E8BF92E3155}" dt="2022-12-31T06:13:05.817" v="131" actId="27636"/>
          <ac:spMkLst>
            <pc:docMk/>
            <pc:sldMk cId="1223737043" sldId="286"/>
            <ac:spMk id="14" creationId="{4FB0A02C-7EBB-C558-DB7A-F66170D603B6}"/>
          </ac:spMkLst>
        </pc:spChg>
        <pc:spChg chg="mod">
          <ac:chgData name="Sven Van de Velde" userId="00b08bc3e1e83696" providerId="LiveId" clId="{76ED2C03-2F93-4AD3-AB05-2E8BF92E3155}" dt="2022-12-31T06:13:05.817" v="130" actId="27636"/>
          <ac:spMkLst>
            <pc:docMk/>
            <pc:sldMk cId="1223737043" sldId="286"/>
            <ac:spMk id="15" creationId="{4430FEFB-DF8C-FF31-69D1-F9A689588D11}"/>
          </ac:spMkLst>
        </pc:spChg>
      </pc:sldChg>
      <pc:sldChg chg="addSp delSp modSp new mod">
        <pc:chgData name="Sven Van de Velde" userId="00b08bc3e1e83696" providerId="LiveId" clId="{76ED2C03-2F93-4AD3-AB05-2E8BF92E3155}" dt="2023-01-01T13:03:50.386" v="6733" actId="1076"/>
        <pc:sldMkLst>
          <pc:docMk/>
          <pc:sldMk cId="3301967808" sldId="286"/>
        </pc:sldMkLst>
        <pc:spChg chg="add mod">
          <ac:chgData name="Sven Van de Velde" userId="00b08bc3e1e83696" providerId="LiveId" clId="{76ED2C03-2F93-4AD3-AB05-2E8BF92E3155}" dt="2023-01-01T13:03:11.041" v="6721" actId="20577"/>
          <ac:spMkLst>
            <pc:docMk/>
            <pc:sldMk cId="3301967808" sldId="286"/>
            <ac:spMk id="6" creationId="{6BCF24D2-8D8D-9B9D-5546-C9F92B520D4F}"/>
          </ac:spMkLst>
        </pc:spChg>
        <pc:spChg chg="add mod">
          <ac:chgData name="Sven Van de Velde" userId="00b08bc3e1e83696" providerId="LiveId" clId="{76ED2C03-2F93-4AD3-AB05-2E8BF92E3155}" dt="2023-01-01T13:03:50.386" v="6733" actId="1076"/>
          <ac:spMkLst>
            <pc:docMk/>
            <pc:sldMk cId="3301967808" sldId="286"/>
            <ac:spMk id="7" creationId="{EF4A10AB-7FE4-AAF4-999A-1DC106980414}"/>
          </ac:spMkLst>
        </pc:spChg>
        <pc:picChg chg="add del mod">
          <ac:chgData name="Sven Van de Velde" userId="00b08bc3e1e83696" providerId="LiveId" clId="{76ED2C03-2F93-4AD3-AB05-2E8BF92E3155}" dt="2023-01-01T13:01:45.074" v="6702" actId="478"/>
          <ac:picMkLst>
            <pc:docMk/>
            <pc:sldMk cId="3301967808" sldId="286"/>
            <ac:picMk id="3" creationId="{BBDEAF00-47CE-0DAA-532A-388E6BC51ED8}"/>
          </ac:picMkLst>
        </pc:picChg>
        <pc:picChg chg="add mod modCrop">
          <ac:chgData name="Sven Van de Velde" userId="00b08bc3e1e83696" providerId="LiveId" clId="{76ED2C03-2F93-4AD3-AB05-2E8BF92E3155}" dt="2023-01-01T13:02:37.991" v="6714"/>
          <ac:picMkLst>
            <pc:docMk/>
            <pc:sldMk cId="3301967808" sldId="286"/>
            <ac:picMk id="5" creationId="{855467BD-8DA3-BB01-16B5-1F1149BC73A8}"/>
          </ac:picMkLst>
        </pc:picChg>
      </pc:sldChg>
      <pc:sldChg chg="addSp delSp modSp new mod">
        <pc:chgData name="Sven Van de Velde" userId="00b08bc3e1e83696" providerId="LiveId" clId="{76ED2C03-2F93-4AD3-AB05-2E8BF92E3155}" dt="2023-01-01T14:07:17.038" v="6985" actId="20577"/>
        <pc:sldMkLst>
          <pc:docMk/>
          <pc:sldMk cId="1531124762" sldId="287"/>
        </pc:sldMkLst>
        <pc:spChg chg="add mod">
          <ac:chgData name="Sven Van de Velde" userId="00b08bc3e1e83696" providerId="LiveId" clId="{76ED2C03-2F93-4AD3-AB05-2E8BF92E3155}" dt="2023-01-01T14:07:17.038" v="6985" actId="20577"/>
          <ac:spMkLst>
            <pc:docMk/>
            <pc:sldMk cId="1531124762" sldId="287"/>
            <ac:spMk id="4" creationId="{693789B2-8C32-CE5E-1A29-E12E2793757D}"/>
          </ac:spMkLst>
        </pc:spChg>
        <pc:spChg chg="add del mod">
          <ac:chgData name="Sven Van de Velde" userId="00b08bc3e1e83696" providerId="LiveId" clId="{76ED2C03-2F93-4AD3-AB05-2E8BF92E3155}" dt="2023-01-01T13:52:20.392" v="6790" actId="478"/>
          <ac:spMkLst>
            <pc:docMk/>
            <pc:sldMk cId="1531124762" sldId="287"/>
            <ac:spMk id="7" creationId="{8526BF2A-50F6-C02F-4EBF-82130582F74B}"/>
          </ac:spMkLst>
        </pc:spChg>
        <pc:spChg chg="add mod">
          <ac:chgData name="Sven Van de Velde" userId="00b08bc3e1e83696" providerId="LiveId" clId="{76ED2C03-2F93-4AD3-AB05-2E8BF92E3155}" dt="2023-01-01T13:54:57.111" v="6959" actId="11530"/>
          <ac:spMkLst>
            <pc:docMk/>
            <pc:sldMk cId="1531124762" sldId="287"/>
            <ac:spMk id="8" creationId="{BFDA5D0F-16BA-8699-5AB0-0AECE29DD15B}"/>
          </ac:spMkLst>
        </pc:spChg>
        <pc:spChg chg="add del">
          <ac:chgData name="Sven Van de Velde" userId="00b08bc3e1e83696" providerId="LiveId" clId="{76ED2C03-2F93-4AD3-AB05-2E8BF92E3155}" dt="2023-01-01T13:54:35.720" v="6958" actId="478"/>
          <ac:spMkLst>
            <pc:docMk/>
            <pc:sldMk cId="1531124762" sldId="287"/>
            <ac:spMk id="9" creationId="{E21A4BD3-4512-F64B-54BC-3B3D1DA93C3F}"/>
          </ac:spMkLst>
        </pc:spChg>
        <pc:picChg chg="add mod">
          <ac:chgData name="Sven Van de Velde" userId="00b08bc3e1e83696" providerId="LiveId" clId="{76ED2C03-2F93-4AD3-AB05-2E8BF92E3155}" dt="2023-01-01T13:57:32.512" v="6971"/>
          <ac:picMkLst>
            <pc:docMk/>
            <pc:sldMk cId="1531124762" sldId="287"/>
            <ac:picMk id="3" creationId="{41F4B5F3-00D0-F24E-BC57-AB8E6BFB8C30}"/>
          </ac:picMkLst>
        </pc:picChg>
        <pc:picChg chg="add mod">
          <ac:chgData name="Sven Van de Velde" userId="00b08bc3e1e83696" providerId="LiveId" clId="{76ED2C03-2F93-4AD3-AB05-2E8BF92E3155}" dt="2023-01-01T13:57:37.956" v="6972"/>
          <ac:picMkLst>
            <pc:docMk/>
            <pc:sldMk cId="1531124762" sldId="287"/>
            <ac:picMk id="6" creationId="{A35CF2A7-7005-D21C-7942-F360207043FF}"/>
          </ac:picMkLst>
        </pc:picChg>
        <pc:picChg chg="add del">
          <ac:chgData name="Sven Van de Velde" userId="00b08bc3e1e83696" providerId="LiveId" clId="{76ED2C03-2F93-4AD3-AB05-2E8BF92E3155}" dt="2023-01-01T13:55:53.828" v="6961" actId="478"/>
          <ac:picMkLst>
            <pc:docMk/>
            <pc:sldMk cId="1531124762" sldId="287"/>
            <ac:picMk id="11" creationId="{864A1F8E-6E8F-29AF-038A-28EE695D99DD}"/>
          </ac:picMkLst>
        </pc:picChg>
        <pc:picChg chg="add del mod">
          <ac:chgData name="Sven Van de Velde" userId="00b08bc3e1e83696" providerId="LiveId" clId="{76ED2C03-2F93-4AD3-AB05-2E8BF92E3155}" dt="2023-01-01T13:56:30.775" v="6964" actId="478"/>
          <ac:picMkLst>
            <pc:docMk/>
            <pc:sldMk cId="1531124762" sldId="287"/>
            <ac:picMk id="13" creationId="{F8B0CA8C-5B8D-692A-A9E4-31C21566EA94}"/>
          </ac:picMkLst>
        </pc:picChg>
        <pc:picChg chg="add mod">
          <ac:chgData name="Sven Van de Velde" userId="00b08bc3e1e83696" providerId="LiveId" clId="{76ED2C03-2F93-4AD3-AB05-2E8BF92E3155}" dt="2023-01-01T13:58:19.208" v="6975"/>
          <ac:picMkLst>
            <pc:docMk/>
            <pc:sldMk cId="1531124762" sldId="287"/>
            <ac:picMk id="15" creationId="{A98CFDFA-DD06-AB57-C681-96C9559DFF18}"/>
          </ac:picMkLst>
        </pc:picChg>
      </pc:sldChg>
      <pc:sldChg chg="addSp modSp new mod">
        <pc:chgData name="Sven Van de Velde" userId="00b08bc3e1e83696" providerId="LiveId" clId="{76ED2C03-2F93-4AD3-AB05-2E8BF92E3155}" dt="2023-01-01T14:14:30.695" v="7360" actId="20577"/>
        <pc:sldMkLst>
          <pc:docMk/>
          <pc:sldMk cId="3709024791" sldId="288"/>
        </pc:sldMkLst>
        <pc:spChg chg="add mod">
          <ac:chgData name="Sven Van de Velde" userId="00b08bc3e1e83696" providerId="LiveId" clId="{76ED2C03-2F93-4AD3-AB05-2E8BF92E3155}" dt="2023-01-01T14:14:12.014" v="7347" actId="20577"/>
          <ac:spMkLst>
            <pc:docMk/>
            <pc:sldMk cId="3709024791" sldId="288"/>
            <ac:spMk id="2" creationId="{55E9E09A-824C-E00A-E3B7-856C1EE3F764}"/>
          </ac:spMkLst>
        </pc:spChg>
        <pc:spChg chg="add mod">
          <ac:chgData name="Sven Van de Velde" userId="00b08bc3e1e83696" providerId="LiveId" clId="{76ED2C03-2F93-4AD3-AB05-2E8BF92E3155}" dt="2023-01-01T14:14:30.695" v="7360" actId="20577"/>
          <ac:spMkLst>
            <pc:docMk/>
            <pc:sldMk cId="3709024791" sldId="288"/>
            <ac:spMk id="5" creationId="{E72B3E5B-16BA-4ECC-6623-A31410CC46CA}"/>
          </ac:spMkLst>
        </pc:spChg>
        <pc:picChg chg="add mod ord modCrop">
          <ac:chgData name="Sven Van de Velde" userId="00b08bc3e1e83696" providerId="LiveId" clId="{76ED2C03-2F93-4AD3-AB05-2E8BF92E3155}" dt="2023-01-01T14:11:07.518" v="7001" actId="167"/>
          <ac:picMkLst>
            <pc:docMk/>
            <pc:sldMk cId="3709024791" sldId="288"/>
            <ac:picMk id="4" creationId="{041AE0AD-AB3B-2B69-94C3-91AEC17DCF30}"/>
          </ac:picMkLst>
        </pc:picChg>
      </pc:sldChg>
      <pc:sldChg chg="del">
        <pc:chgData name="Sven Van de Velde" userId="00b08bc3e1e83696" providerId="LiveId" clId="{76ED2C03-2F93-4AD3-AB05-2E8BF92E3155}" dt="2022-12-31T06:17:16.554" v="146" actId="47"/>
        <pc:sldMkLst>
          <pc:docMk/>
          <pc:sldMk cId="3496050008" sldId="289"/>
        </pc:sldMkLst>
      </pc:sldChg>
      <pc:sldChg chg="addSp modSp new mod">
        <pc:chgData name="Sven Van de Velde" userId="00b08bc3e1e83696" providerId="LiveId" clId="{76ED2C03-2F93-4AD3-AB05-2E8BF92E3155}" dt="2023-01-01T14:18:53.471" v="7383" actId="20577"/>
        <pc:sldMkLst>
          <pc:docMk/>
          <pc:sldMk cId="4042405791" sldId="289"/>
        </pc:sldMkLst>
        <pc:spChg chg="add mod">
          <ac:chgData name="Sven Van de Velde" userId="00b08bc3e1e83696" providerId="LiveId" clId="{76ED2C03-2F93-4AD3-AB05-2E8BF92E3155}" dt="2023-01-01T14:18:53.471" v="7383" actId="20577"/>
          <ac:spMkLst>
            <pc:docMk/>
            <pc:sldMk cId="4042405791" sldId="289"/>
            <ac:spMk id="2" creationId="{22F686CD-9319-C5D1-4E72-62B1A9F75340}"/>
          </ac:spMkLst>
        </pc:spChg>
      </pc:sldChg>
      <pc:sldChg chg="del">
        <pc:chgData name="Sven Van de Velde" userId="00b08bc3e1e83696" providerId="LiveId" clId="{76ED2C03-2F93-4AD3-AB05-2E8BF92E3155}" dt="2022-12-31T06:17:16.554" v="146" actId="47"/>
        <pc:sldMkLst>
          <pc:docMk/>
          <pc:sldMk cId="158745503" sldId="290"/>
        </pc:sldMkLst>
      </pc:sldChg>
      <pc:sldChg chg="del">
        <pc:chgData name="Sven Van de Velde" userId="00b08bc3e1e83696" providerId="LiveId" clId="{76ED2C03-2F93-4AD3-AB05-2E8BF92E3155}" dt="2022-12-31T06:17:16.554" v="146" actId="47"/>
        <pc:sldMkLst>
          <pc:docMk/>
          <pc:sldMk cId="3596223003" sldId="291"/>
        </pc:sldMkLst>
      </pc:sldChg>
      <pc:sldChg chg="del">
        <pc:chgData name="Sven Van de Velde" userId="00b08bc3e1e83696" providerId="LiveId" clId="{76ED2C03-2F93-4AD3-AB05-2E8BF92E3155}" dt="2022-12-31T06:17:16.554" v="146" actId="47"/>
        <pc:sldMkLst>
          <pc:docMk/>
          <pc:sldMk cId="1421359919" sldId="292"/>
        </pc:sldMkLst>
      </pc:sldChg>
      <pc:sldChg chg="del">
        <pc:chgData name="Sven Van de Velde" userId="00b08bc3e1e83696" providerId="LiveId" clId="{76ED2C03-2F93-4AD3-AB05-2E8BF92E3155}" dt="2022-12-31T06:17:16.554" v="146" actId="47"/>
        <pc:sldMkLst>
          <pc:docMk/>
          <pc:sldMk cId="747800792" sldId="294"/>
        </pc:sldMkLst>
      </pc:sldChg>
      <pc:sldMasterChg chg="delSldLayout">
        <pc:chgData name="Sven Van de Velde" userId="00b08bc3e1e83696" providerId="LiveId" clId="{76ED2C03-2F93-4AD3-AB05-2E8BF92E3155}" dt="2022-12-31T06:17:16.554" v="146" actId="47"/>
        <pc:sldMasterMkLst>
          <pc:docMk/>
          <pc:sldMasterMk cId="2028034949" sldId="2147483862"/>
        </pc:sldMasterMkLst>
        <pc:sldLayoutChg chg="del">
          <pc:chgData name="Sven Van de Velde" userId="00b08bc3e1e83696" providerId="LiveId" clId="{76ED2C03-2F93-4AD3-AB05-2E8BF92E3155}" dt="2022-12-31T06:17:16.554" v="146" actId="47"/>
          <pc:sldLayoutMkLst>
            <pc:docMk/>
            <pc:sldMasterMk cId="2028034949" sldId="2147483862"/>
            <pc:sldLayoutMk cId="2763348445" sldId="2147483880"/>
          </pc:sldLayoutMkLst>
        </pc:sldLayoutChg>
      </pc:sldMasterChg>
    </pc:docChg>
  </pc:docChgLst>
  <pc:docChgLst>
    <pc:chgData name="Sven Van de Velde" userId="00b08bc3e1e83696" providerId="LiveId" clId="{A25D7637-D0B6-4F5D-BABA-66A05ED2ACB9}"/>
    <pc:docChg chg="undo redo custSel addSld delSld modSld modMainMaster">
      <pc:chgData name="Sven Van de Velde" userId="00b08bc3e1e83696" providerId="LiveId" clId="{A25D7637-D0B6-4F5D-BABA-66A05ED2ACB9}" dt="2022-11-03T11:41:28.888" v="8138" actId="207"/>
      <pc:docMkLst>
        <pc:docMk/>
      </pc:docMkLst>
      <pc:sldChg chg="modSp mod">
        <pc:chgData name="Sven Van de Velde" userId="00b08bc3e1e83696" providerId="LiveId" clId="{A25D7637-D0B6-4F5D-BABA-66A05ED2ACB9}" dt="2022-11-03T11:37:17.470" v="8114" actId="20577"/>
        <pc:sldMkLst>
          <pc:docMk/>
          <pc:sldMk cId="2256711596" sldId="267"/>
        </pc:sldMkLst>
        <pc:spChg chg="mod">
          <ac:chgData name="Sven Van de Velde" userId="00b08bc3e1e83696" providerId="LiveId" clId="{A25D7637-D0B6-4F5D-BABA-66A05ED2ACB9}" dt="2022-11-03T11:37:17.470" v="8114" actId="20577"/>
          <ac:spMkLst>
            <pc:docMk/>
            <pc:sldMk cId="2256711596" sldId="267"/>
            <ac:spMk id="6" creationId="{496EC802-92BA-30A9-6235-7D71816CF6C8}"/>
          </ac:spMkLst>
        </pc:spChg>
      </pc:sldChg>
      <pc:sldChg chg="addSp delSp modSp mod modClrScheme chgLayout">
        <pc:chgData name="Sven Van de Velde" userId="00b08bc3e1e83696" providerId="LiveId" clId="{A25D7637-D0B6-4F5D-BABA-66A05ED2ACB9}" dt="2022-11-03T11:37:41.071" v="8117" actId="1076"/>
        <pc:sldMkLst>
          <pc:docMk/>
          <pc:sldMk cId="1223737043" sldId="286"/>
        </pc:sldMkLst>
        <pc:spChg chg="add del mod">
          <ac:chgData name="Sven Van de Velde" userId="00b08bc3e1e83696" providerId="LiveId" clId="{A25D7637-D0B6-4F5D-BABA-66A05ED2ACB9}" dt="2022-11-03T08:44:57.357" v="5986" actId="478"/>
          <ac:spMkLst>
            <pc:docMk/>
            <pc:sldMk cId="1223737043" sldId="286"/>
            <ac:spMk id="2" creationId="{24557C78-E3B8-6FEB-F7A3-B5FD2E9F74DB}"/>
          </ac:spMkLst>
        </pc:spChg>
        <pc:spChg chg="add del mod ord">
          <ac:chgData name="Sven Van de Velde" userId="00b08bc3e1e83696" providerId="LiveId" clId="{A25D7637-D0B6-4F5D-BABA-66A05ED2ACB9}" dt="2022-11-03T08:56:31.601" v="6063" actId="700"/>
          <ac:spMkLst>
            <pc:docMk/>
            <pc:sldMk cId="1223737043" sldId="286"/>
            <ac:spMk id="3" creationId="{A9DFF4F6-0D68-7982-CB7F-FA52F3308CB2}"/>
          </ac:spMkLst>
        </pc:spChg>
        <pc:spChg chg="add del mod">
          <ac:chgData name="Sven Van de Velde" userId="00b08bc3e1e83696" providerId="LiveId" clId="{A25D7637-D0B6-4F5D-BABA-66A05ED2ACB9}" dt="2022-11-03T08:56:31.601" v="6063" actId="700"/>
          <ac:spMkLst>
            <pc:docMk/>
            <pc:sldMk cId="1223737043" sldId="286"/>
            <ac:spMk id="4" creationId="{3EEEDD0D-F41F-97E0-E4B5-8CE21D64B79D}"/>
          </ac:spMkLst>
        </pc:spChg>
        <pc:spChg chg="add del mod">
          <ac:chgData name="Sven Van de Velde" userId="00b08bc3e1e83696" providerId="LiveId" clId="{A25D7637-D0B6-4F5D-BABA-66A05ED2ACB9}" dt="2022-11-03T08:56:31.601" v="6063" actId="700"/>
          <ac:spMkLst>
            <pc:docMk/>
            <pc:sldMk cId="1223737043" sldId="286"/>
            <ac:spMk id="5" creationId="{476D172E-B349-3C3A-D7C2-DA232C8237F6}"/>
          </ac:spMkLst>
        </pc:spChg>
        <pc:spChg chg="add del mod ord">
          <ac:chgData name="Sven Van de Velde" userId="00b08bc3e1e83696" providerId="LiveId" clId="{A25D7637-D0B6-4F5D-BABA-66A05ED2ACB9}" dt="2022-11-03T08:56:36.168" v="6064" actId="700"/>
          <ac:spMkLst>
            <pc:docMk/>
            <pc:sldMk cId="1223737043" sldId="286"/>
            <ac:spMk id="6" creationId="{A659C4CB-4E6B-A32F-15EA-DA06E5E20BA2}"/>
          </ac:spMkLst>
        </pc:spChg>
        <pc:spChg chg="add del mod ord">
          <ac:chgData name="Sven Van de Velde" userId="00b08bc3e1e83696" providerId="LiveId" clId="{A25D7637-D0B6-4F5D-BABA-66A05ED2ACB9}" dt="2022-11-03T08:56:54.722" v="6065" actId="700"/>
          <ac:spMkLst>
            <pc:docMk/>
            <pc:sldMk cId="1223737043" sldId="286"/>
            <ac:spMk id="7" creationId="{CF46F90E-0782-AFCB-3520-B36BDFA339DE}"/>
          </ac:spMkLst>
        </pc:spChg>
        <pc:spChg chg="add del mod ord">
          <ac:chgData name="Sven Van de Velde" userId="00b08bc3e1e83696" providerId="LiveId" clId="{A25D7637-D0B6-4F5D-BABA-66A05ED2ACB9}" dt="2022-11-03T08:56:54.722" v="6065" actId="700"/>
          <ac:spMkLst>
            <pc:docMk/>
            <pc:sldMk cId="1223737043" sldId="286"/>
            <ac:spMk id="8" creationId="{830655ED-CCBC-62F2-3E6F-2F7DB04A9D18}"/>
          </ac:spMkLst>
        </pc:spChg>
        <pc:spChg chg="add mod ord">
          <ac:chgData name="Sven Van de Velde" userId="00b08bc3e1e83696" providerId="LiveId" clId="{A25D7637-D0B6-4F5D-BABA-66A05ED2ACB9}" dt="2022-11-03T08:57:44.885" v="6122" actId="700"/>
          <ac:spMkLst>
            <pc:docMk/>
            <pc:sldMk cId="1223737043" sldId="286"/>
            <ac:spMk id="9" creationId="{316D9F65-8341-C588-CED1-E06B100BAF5E}"/>
          </ac:spMkLst>
        </pc:spChg>
        <pc:spChg chg="add del mod ord">
          <ac:chgData name="Sven Van de Velde" userId="00b08bc3e1e83696" providerId="LiveId" clId="{A25D7637-D0B6-4F5D-BABA-66A05ED2ACB9}" dt="2022-11-03T08:57:44.885" v="6122" actId="700"/>
          <ac:spMkLst>
            <pc:docMk/>
            <pc:sldMk cId="1223737043" sldId="286"/>
            <ac:spMk id="10" creationId="{B999B7D2-26FC-794B-0467-40FE280E6BBE}"/>
          </ac:spMkLst>
        </pc:spChg>
        <pc:spChg chg="add del mod ord">
          <ac:chgData name="Sven Van de Velde" userId="00b08bc3e1e83696" providerId="LiveId" clId="{A25D7637-D0B6-4F5D-BABA-66A05ED2ACB9}" dt="2022-11-03T08:57:44.885" v="6122" actId="700"/>
          <ac:spMkLst>
            <pc:docMk/>
            <pc:sldMk cId="1223737043" sldId="286"/>
            <ac:spMk id="11" creationId="{06CB4425-0517-1FA9-5B12-96F99E11BEDD}"/>
          </ac:spMkLst>
        </pc:spChg>
        <pc:spChg chg="add del mod ord">
          <ac:chgData name="Sven Van de Velde" userId="00b08bc3e1e83696" providerId="LiveId" clId="{A25D7637-D0B6-4F5D-BABA-66A05ED2ACB9}" dt="2022-11-03T08:57:44.885" v="6122" actId="700"/>
          <ac:spMkLst>
            <pc:docMk/>
            <pc:sldMk cId="1223737043" sldId="286"/>
            <ac:spMk id="12" creationId="{F5476B21-AD00-9EF8-AF4A-665C8E98C6BA}"/>
          </ac:spMkLst>
        </pc:spChg>
        <pc:spChg chg="add del mod ord">
          <ac:chgData name="Sven Van de Velde" userId="00b08bc3e1e83696" providerId="LiveId" clId="{A25D7637-D0B6-4F5D-BABA-66A05ED2ACB9}" dt="2022-11-03T08:57:44.885" v="6122" actId="700"/>
          <ac:spMkLst>
            <pc:docMk/>
            <pc:sldMk cId="1223737043" sldId="286"/>
            <ac:spMk id="13" creationId="{88C2A8C9-4ADE-4F42-F99D-9B9DF66A4D47}"/>
          </ac:spMkLst>
        </pc:spChg>
        <pc:spChg chg="add mod ord">
          <ac:chgData name="Sven Van de Velde" userId="00b08bc3e1e83696" providerId="LiveId" clId="{A25D7637-D0B6-4F5D-BABA-66A05ED2ACB9}" dt="2022-11-03T11:35:31.999" v="8104" actId="207"/>
          <ac:spMkLst>
            <pc:docMk/>
            <pc:sldMk cId="1223737043" sldId="286"/>
            <ac:spMk id="14" creationId="{4FB0A02C-7EBB-C558-DB7A-F66170D603B6}"/>
          </ac:spMkLst>
        </pc:spChg>
        <pc:spChg chg="add mod ord">
          <ac:chgData name="Sven Van de Velde" userId="00b08bc3e1e83696" providerId="LiveId" clId="{A25D7637-D0B6-4F5D-BABA-66A05ED2ACB9}" dt="2022-11-03T11:30:22.846" v="7794" actId="207"/>
          <ac:spMkLst>
            <pc:docMk/>
            <pc:sldMk cId="1223737043" sldId="286"/>
            <ac:spMk id="15" creationId="{4430FEFB-DF8C-FF31-69D1-F9A689588D11}"/>
          </ac:spMkLst>
        </pc:spChg>
        <pc:spChg chg="del">
          <ac:chgData name="Sven Van de Velde" userId="00b08bc3e1e83696" providerId="LiveId" clId="{A25D7637-D0B6-4F5D-BABA-66A05ED2ACB9}" dt="2022-11-03T08:44:57.357" v="5986" actId="478"/>
          <ac:spMkLst>
            <pc:docMk/>
            <pc:sldMk cId="1223737043" sldId="286"/>
            <ac:spMk id="131" creationId="{ACFDF42E-1246-4F60-1F28-F3D267B03483}"/>
          </ac:spMkLst>
        </pc:spChg>
        <pc:spChg chg="del">
          <ac:chgData name="Sven Van de Velde" userId="00b08bc3e1e83696" providerId="LiveId" clId="{A25D7637-D0B6-4F5D-BABA-66A05ED2ACB9}" dt="2022-11-03T08:44:57.357" v="5986" actId="478"/>
          <ac:spMkLst>
            <pc:docMk/>
            <pc:sldMk cId="1223737043" sldId="286"/>
            <ac:spMk id="165" creationId="{C5EB797B-5BC0-BC93-4DC8-CA8DA245022D}"/>
          </ac:spMkLst>
        </pc:spChg>
        <pc:spChg chg="del">
          <ac:chgData name="Sven Van de Velde" userId="00b08bc3e1e83696" providerId="LiveId" clId="{A25D7637-D0B6-4F5D-BABA-66A05ED2ACB9}" dt="2022-11-03T08:44:57.357" v="5986" actId="478"/>
          <ac:spMkLst>
            <pc:docMk/>
            <pc:sldMk cId="1223737043" sldId="286"/>
            <ac:spMk id="166" creationId="{42C70146-8229-AE6C-803D-FE6A923B82EC}"/>
          </ac:spMkLst>
        </pc:spChg>
        <pc:spChg chg="del">
          <ac:chgData name="Sven Van de Velde" userId="00b08bc3e1e83696" providerId="LiveId" clId="{A25D7637-D0B6-4F5D-BABA-66A05ED2ACB9}" dt="2022-11-03T08:44:57.357" v="5986" actId="478"/>
          <ac:spMkLst>
            <pc:docMk/>
            <pc:sldMk cId="1223737043" sldId="286"/>
            <ac:spMk id="167" creationId="{F3A4D2AD-F01E-9296-A21C-817F3F1D5A4B}"/>
          </ac:spMkLst>
        </pc:spChg>
        <pc:spChg chg="del">
          <ac:chgData name="Sven Van de Velde" userId="00b08bc3e1e83696" providerId="LiveId" clId="{A25D7637-D0B6-4F5D-BABA-66A05ED2ACB9}" dt="2022-11-03T08:44:57.357" v="5986" actId="478"/>
          <ac:spMkLst>
            <pc:docMk/>
            <pc:sldMk cId="1223737043" sldId="286"/>
            <ac:spMk id="168" creationId="{300FFD5D-C987-54CE-3F9F-7C0128294C8F}"/>
          </ac:spMkLst>
        </pc:spChg>
        <pc:spChg chg="del">
          <ac:chgData name="Sven Van de Velde" userId="00b08bc3e1e83696" providerId="LiveId" clId="{A25D7637-D0B6-4F5D-BABA-66A05ED2ACB9}" dt="2022-11-03T08:44:57.357" v="5986" actId="478"/>
          <ac:spMkLst>
            <pc:docMk/>
            <pc:sldMk cId="1223737043" sldId="286"/>
            <ac:spMk id="169" creationId="{5B774F26-C500-BF32-B1E4-239AC2605A05}"/>
          </ac:spMkLst>
        </pc:spChg>
        <pc:spChg chg="del">
          <ac:chgData name="Sven Van de Velde" userId="00b08bc3e1e83696" providerId="LiveId" clId="{A25D7637-D0B6-4F5D-BABA-66A05ED2ACB9}" dt="2022-11-03T08:44:57.357" v="5986" actId="478"/>
          <ac:spMkLst>
            <pc:docMk/>
            <pc:sldMk cId="1223737043" sldId="286"/>
            <ac:spMk id="170" creationId="{E371E4CB-75DD-A512-F1AF-344DF51A3516}"/>
          </ac:spMkLst>
        </pc:spChg>
        <pc:spChg chg="del">
          <ac:chgData name="Sven Van de Velde" userId="00b08bc3e1e83696" providerId="LiveId" clId="{A25D7637-D0B6-4F5D-BABA-66A05ED2ACB9}" dt="2022-11-03T08:44:57.357" v="5986" actId="478"/>
          <ac:spMkLst>
            <pc:docMk/>
            <pc:sldMk cId="1223737043" sldId="286"/>
            <ac:spMk id="180" creationId="{17B56C93-29ED-464D-04A0-DBC481587CA9}"/>
          </ac:spMkLst>
        </pc:spChg>
        <pc:spChg chg="del">
          <ac:chgData name="Sven Van de Velde" userId="00b08bc3e1e83696" providerId="LiveId" clId="{A25D7637-D0B6-4F5D-BABA-66A05ED2ACB9}" dt="2022-11-03T08:44:57.357" v="5986" actId="478"/>
          <ac:spMkLst>
            <pc:docMk/>
            <pc:sldMk cId="1223737043" sldId="286"/>
            <ac:spMk id="181" creationId="{35EB4FB5-8A22-0ADC-55F5-0CCC94BCB1EF}"/>
          </ac:spMkLst>
        </pc:spChg>
        <pc:spChg chg="del">
          <ac:chgData name="Sven Van de Velde" userId="00b08bc3e1e83696" providerId="LiveId" clId="{A25D7637-D0B6-4F5D-BABA-66A05ED2ACB9}" dt="2022-11-03T08:44:57.357" v="5986" actId="478"/>
          <ac:spMkLst>
            <pc:docMk/>
            <pc:sldMk cId="1223737043" sldId="286"/>
            <ac:spMk id="182" creationId="{99BCD4B8-BA22-B4DC-0221-C288F689AEF8}"/>
          </ac:spMkLst>
        </pc:spChg>
        <pc:spChg chg="del">
          <ac:chgData name="Sven Van de Velde" userId="00b08bc3e1e83696" providerId="LiveId" clId="{A25D7637-D0B6-4F5D-BABA-66A05ED2ACB9}" dt="2022-11-03T08:44:57.357" v="5986" actId="478"/>
          <ac:spMkLst>
            <pc:docMk/>
            <pc:sldMk cId="1223737043" sldId="286"/>
            <ac:spMk id="183" creationId="{0612BD47-AADE-1551-7513-D4C7AFAF2DF2}"/>
          </ac:spMkLst>
        </pc:spChg>
        <pc:grpChg chg="del">
          <ac:chgData name="Sven Van de Velde" userId="00b08bc3e1e83696" providerId="LiveId" clId="{A25D7637-D0B6-4F5D-BABA-66A05ED2ACB9}" dt="2022-10-30T12:27:31.504" v="17" actId="478"/>
          <ac:grpSpMkLst>
            <pc:docMk/>
            <pc:sldMk cId="1223737043" sldId="286"/>
            <ac:grpSpMk id="189" creationId="{B9BDAC8C-F7B2-2168-4D85-730A1FD12E8C}"/>
          </ac:grpSpMkLst>
        </pc:grpChg>
        <pc:grpChg chg="del">
          <ac:chgData name="Sven Van de Velde" userId="00b08bc3e1e83696" providerId="LiveId" clId="{A25D7637-D0B6-4F5D-BABA-66A05ED2ACB9}" dt="2022-11-03T08:44:57.357" v="5986" actId="478"/>
          <ac:grpSpMkLst>
            <pc:docMk/>
            <pc:sldMk cId="1223737043" sldId="286"/>
            <ac:grpSpMk id="190" creationId="{A278B683-71A7-4F4E-49A0-1D3817B4603B}"/>
          </ac:grpSpMkLst>
        </pc:grpChg>
        <pc:graphicFrameChg chg="del">
          <ac:chgData name="Sven Van de Velde" userId="00b08bc3e1e83696" providerId="LiveId" clId="{A25D7637-D0B6-4F5D-BABA-66A05ED2ACB9}" dt="2022-11-03T08:44:57.357" v="5986" actId="478"/>
          <ac:graphicFrameMkLst>
            <pc:docMk/>
            <pc:sldMk cId="1223737043" sldId="286"/>
            <ac:graphicFrameMk id="116" creationId="{48405840-2EF2-3126-9ADE-159E85B62E13}"/>
          </ac:graphicFrameMkLst>
        </pc:graphicFrameChg>
        <pc:picChg chg="add mod">
          <ac:chgData name="Sven Van de Velde" userId="00b08bc3e1e83696" providerId="LiveId" clId="{A25D7637-D0B6-4F5D-BABA-66A05ED2ACB9}" dt="2022-11-03T11:37:41.071" v="8117" actId="1076"/>
          <ac:picMkLst>
            <pc:docMk/>
            <pc:sldMk cId="1223737043" sldId="286"/>
            <ac:picMk id="16" creationId="{FC43F48C-44CB-9081-0BB6-582C4E05A635}"/>
          </ac:picMkLst>
        </pc:picChg>
        <pc:cxnChg chg="del mod">
          <ac:chgData name="Sven Van de Velde" userId="00b08bc3e1e83696" providerId="LiveId" clId="{A25D7637-D0B6-4F5D-BABA-66A05ED2ACB9}" dt="2022-11-03T08:44:57.357" v="5986" actId="478"/>
          <ac:cxnSpMkLst>
            <pc:docMk/>
            <pc:sldMk cId="1223737043" sldId="286"/>
            <ac:cxnSpMk id="174" creationId="{D1F79743-5899-C6CA-1FB8-559411461FCB}"/>
          </ac:cxnSpMkLst>
        </pc:cxnChg>
        <pc:cxnChg chg="del mod">
          <ac:chgData name="Sven Van de Velde" userId="00b08bc3e1e83696" providerId="LiveId" clId="{A25D7637-D0B6-4F5D-BABA-66A05ED2ACB9}" dt="2022-11-03T08:44:57.357" v="5986" actId="478"/>
          <ac:cxnSpMkLst>
            <pc:docMk/>
            <pc:sldMk cId="1223737043" sldId="286"/>
            <ac:cxnSpMk id="177" creationId="{1DAF7664-EEEE-11B5-9D53-9A8EBA1319F2}"/>
          </ac:cxnSpMkLst>
        </pc:cxnChg>
      </pc:sldChg>
      <pc:sldChg chg="modSp del mod">
        <pc:chgData name="Sven Van de Velde" userId="00b08bc3e1e83696" providerId="LiveId" clId="{A25D7637-D0B6-4F5D-BABA-66A05ED2ACB9}" dt="2022-11-03T11:29:04.117" v="7773" actId="2696"/>
        <pc:sldMkLst>
          <pc:docMk/>
          <pc:sldMk cId="3633715182" sldId="287"/>
        </pc:sldMkLst>
        <pc:spChg chg="mod">
          <ac:chgData name="Sven Van de Velde" userId="00b08bc3e1e83696" providerId="LiveId" clId="{A25D7637-D0B6-4F5D-BABA-66A05ED2ACB9}" dt="2022-10-30T12:27:47.609" v="19" actId="20577"/>
          <ac:spMkLst>
            <pc:docMk/>
            <pc:sldMk cId="3633715182" sldId="287"/>
            <ac:spMk id="187" creationId="{1F4C47D7-8B3C-A066-1DC2-F706544ACB2D}"/>
          </ac:spMkLst>
        </pc:spChg>
        <pc:spChg chg="mod">
          <ac:chgData name="Sven Van de Velde" userId="00b08bc3e1e83696" providerId="LiveId" clId="{A25D7637-D0B6-4F5D-BABA-66A05ED2ACB9}" dt="2022-10-30T12:29:00.652" v="23" actId="1076"/>
          <ac:spMkLst>
            <pc:docMk/>
            <pc:sldMk cId="3633715182" sldId="287"/>
            <ac:spMk id="191" creationId="{FEDA0346-D299-11EA-151A-AB7619354C5B}"/>
          </ac:spMkLst>
        </pc:spChg>
        <pc:grpChg chg="mod">
          <ac:chgData name="Sven Van de Velde" userId="00b08bc3e1e83696" providerId="LiveId" clId="{A25D7637-D0B6-4F5D-BABA-66A05ED2ACB9}" dt="2022-10-30T12:29:19.003" v="26" actId="1076"/>
          <ac:grpSpMkLst>
            <pc:docMk/>
            <pc:sldMk cId="3633715182" sldId="287"/>
            <ac:grpSpMk id="190" creationId="{A278B683-71A7-4F4E-49A0-1D3817B4603B}"/>
          </ac:grpSpMkLst>
        </pc:grpChg>
        <pc:cxnChg chg="mod">
          <ac:chgData name="Sven Van de Velde" userId="00b08bc3e1e83696" providerId="LiveId" clId="{A25D7637-D0B6-4F5D-BABA-66A05ED2ACB9}" dt="2022-10-31T04:38:16.848" v="49" actId="208"/>
          <ac:cxnSpMkLst>
            <pc:docMk/>
            <pc:sldMk cId="3633715182" sldId="287"/>
            <ac:cxnSpMk id="3" creationId="{FCD516E2-18C6-8FFF-DA24-06BD7AECB686}"/>
          </ac:cxnSpMkLst>
        </pc:cxnChg>
        <pc:cxnChg chg="mod">
          <ac:chgData name="Sven Van de Velde" userId="00b08bc3e1e83696" providerId="LiveId" clId="{A25D7637-D0B6-4F5D-BABA-66A05ED2ACB9}" dt="2022-10-30T12:28:21.683" v="21"/>
          <ac:cxnSpMkLst>
            <pc:docMk/>
            <pc:sldMk cId="3633715182" sldId="287"/>
            <ac:cxnSpMk id="174" creationId="{D1F79743-5899-C6CA-1FB8-559411461FCB}"/>
          </ac:cxnSpMkLst>
        </pc:cxnChg>
        <pc:cxnChg chg="mod">
          <ac:chgData name="Sven Van de Velde" userId="00b08bc3e1e83696" providerId="LiveId" clId="{A25D7637-D0B6-4F5D-BABA-66A05ED2ACB9}" dt="2022-10-30T12:29:19.003" v="26" actId="1076"/>
          <ac:cxnSpMkLst>
            <pc:docMk/>
            <pc:sldMk cId="3633715182" sldId="287"/>
            <ac:cxnSpMk id="177" creationId="{1DAF7664-EEEE-11B5-9D53-9A8EBA1319F2}"/>
          </ac:cxnSpMkLst>
        </pc:cxnChg>
      </pc:sldChg>
      <pc:sldChg chg="delSp modSp del mod">
        <pc:chgData name="Sven Van de Velde" userId="00b08bc3e1e83696" providerId="LiveId" clId="{A25D7637-D0B6-4F5D-BABA-66A05ED2ACB9}" dt="2022-11-03T11:29:04.117" v="7773" actId="2696"/>
        <pc:sldMkLst>
          <pc:docMk/>
          <pc:sldMk cId="4110455623" sldId="288"/>
        </pc:sldMkLst>
        <pc:spChg chg="mod">
          <ac:chgData name="Sven Van de Velde" userId="00b08bc3e1e83696" providerId="LiveId" clId="{A25D7637-D0B6-4F5D-BABA-66A05ED2ACB9}" dt="2022-10-30T12:30:43.653" v="36" actId="20577"/>
          <ac:spMkLst>
            <pc:docMk/>
            <pc:sldMk cId="4110455623" sldId="288"/>
            <ac:spMk id="167" creationId="{F3A4D2AD-F01E-9296-A21C-817F3F1D5A4B}"/>
          </ac:spMkLst>
        </pc:spChg>
        <pc:spChg chg="mod">
          <ac:chgData name="Sven Van de Velde" userId="00b08bc3e1e83696" providerId="LiveId" clId="{A25D7637-D0B6-4F5D-BABA-66A05ED2ACB9}" dt="2022-10-30T12:32:58.959" v="46" actId="20577"/>
          <ac:spMkLst>
            <pc:docMk/>
            <pc:sldMk cId="4110455623" sldId="288"/>
            <ac:spMk id="182" creationId="{99BCD4B8-BA22-B4DC-0221-C288F689AEF8}"/>
          </ac:spMkLst>
        </pc:spChg>
        <pc:spChg chg="mod">
          <ac:chgData name="Sven Van de Velde" userId="00b08bc3e1e83696" providerId="LiveId" clId="{A25D7637-D0B6-4F5D-BABA-66A05ED2ACB9}" dt="2022-10-30T12:29:46.229" v="31" actId="1076"/>
          <ac:spMkLst>
            <pc:docMk/>
            <pc:sldMk cId="4110455623" sldId="288"/>
            <ac:spMk id="191" creationId="{FEDA0346-D299-11EA-151A-AB7619354C5B}"/>
          </ac:spMkLst>
        </pc:spChg>
        <pc:grpChg chg="mod">
          <ac:chgData name="Sven Van de Velde" userId="00b08bc3e1e83696" providerId="LiveId" clId="{A25D7637-D0B6-4F5D-BABA-66A05ED2ACB9}" dt="2022-10-30T12:31:52.407" v="43" actId="1076"/>
          <ac:grpSpMkLst>
            <pc:docMk/>
            <pc:sldMk cId="4110455623" sldId="288"/>
            <ac:grpSpMk id="189" creationId="{B9BDAC8C-F7B2-2168-4D85-730A1FD12E8C}"/>
          </ac:grpSpMkLst>
        </pc:grpChg>
        <pc:grpChg chg="mod">
          <ac:chgData name="Sven Van de Velde" userId="00b08bc3e1e83696" providerId="LiveId" clId="{A25D7637-D0B6-4F5D-BABA-66A05ED2ACB9}" dt="2022-10-30T12:29:54.681" v="33" actId="1076"/>
          <ac:grpSpMkLst>
            <pc:docMk/>
            <pc:sldMk cId="4110455623" sldId="288"/>
            <ac:grpSpMk id="190" creationId="{A278B683-71A7-4F4E-49A0-1D3817B4603B}"/>
          </ac:grpSpMkLst>
        </pc:grpChg>
        <pc:graphicFrameChg chg="mod">
          <ac:chgData name="Sven Van de Velde" userId="00b08bc3e1e83696" providerId="LiveId" clId="{A25D7637-D0B6-4F5D-BABA-66A05ED2ACB9}" dt="2022-10-30T12:31:42.209" v="42" actId="1076"/>
          <ac:graphicFrameMkLst>
            <pc:docMk/>
            <pc:sldMk cId="4110455623" sldId="288"/>
            <ac:graphicFrameMk id="116" creationId="{48405840-2EF2-3126-9ADE-159E85B62E13}"/>
          </ac:graphicFrameMkLst>
        </pc:graphicFrameChg>
        <pc:cxnChg chg="del mod">
          <ac:chgData name="Sven Van de Velde" userId="00b08bc3e1e83696" providerId="LiveId" clId="{A25D7637-D0B6-4F5D-BABA-66A05ED2ACB9}" dt="2022-10-30T12:32:03.943" v="44" actId="478"/>
          <ac:cxnSpMkLst>
            <pc:docMk/>
            <pc:sldMk cId="4110455623" sldId="288"/>
            <ac:cxnSpMk id="3" creationId="{FCD516E2-18C6-8FFF-DA24-06BD7AECB686}"/>
          </ac:cxnSpMkLst>
        </pc:cxnChg>
        <pc:cxnChg chg="mod">
          <ac:chgData name="Sven Van de Velde" userId="00b08bc3e1e83696" providerId="LiveId" clId="{A25D7637-D0B6-4F5D-BABA-66A05ED2ACB9}" dt="2022-10-30T12:34:56.905" v="48"/>
          <ac:cxnSpMkLst>
            <pc:docMk/>
            <pc:sldMk cId="4110455623" sldId="288"/>
            <ac:cxnSpMk id="174" creationId="{D1F79743-5899-C6CA-1FB8-559411461FCB}"/>
          </ac:cxnSpMkLst>
        </pc:cxnChg>
        <pc:cxnChg chg="mod">
          <ac:chgData name="Sven Van de Velde" userId="00b08bc3e1e83696" providerId="LiveId" clId="{A25D7637-D0B6-4F5D-BABA-66A05ED2ACB9}" dt="2022-10-30T12:34:49.999" v="47"/>
          <ac:cxnSpMkLst>
            <pc:docMk/>
            <pc:sldMk cId="4110455623" sldId="288"/>
            <ac:cxnSpMk id="177" creationId="{1DAF7664-EEEE-11B5-9D53-9A8EBA1319F2}"/>
          </ac:cxnSpMkLst>
        </pc:cxnChg>
      </pc:sldChg>
      <pc:sldChg chg="modSp add del mod">
        <pc:chgData name="Sven Van de Velde" userId="00b08bc3e1e83696" providerId="LiveId" clId="{A25D7637-D0B6-4F5D-BABA-66A05ED2ACB9}" dt="2022-10-30T12:31:32.282" v="40"/>
        <pc:sldMkLst>
          <pc:docMk/>
          <pc:sldMk cId="604332059" sldId="289"/>
        </pc:sldMkLst>
        <pc:spChg chg="mod">
          <ac:chgData name="Sven Van de Velde" userId="00b08bc3e1e83696" providerId="LiveId" clId="{A25D7637-D0B6-4F5D-BABA-66A05ED2ACB9}" dt="2022-10-30T12:31:01.588" v="39" actId="1076"/>
          <ac:spMkLst>
            <pc:docMk/>
            <pc:sldMk cId="604332059" sldId="289"/>
            <ac:spMk id="187" creationId="{1F4C47D7-8B3C-A066-1DC2-F706544ACB2D}"/>
          </ac:spMkLst>
        </pc:spChg>
      </pc:sldChg>
      <pc:sldChg chg="addSp delSp modSp add mod">
        <pc:chgData name="Sven Van de Velde" userId="00b08bc3e1e83696" providerId="LiveId" clId="{A25D7637-D0B6-4F5D-BABA-66A05ED2ACB9}" dt="2022-11-03T11:41:28.888" v="8138" actId="207"/>
        <pc:sldMkLst>
          <pc:docMk/>
          <pc:sldMk cId="3496050008" sldId="289"/>
        </pc:sldMkLst>
        <pc:spChg chg="del">
          <ac:chgData name="Sven Van de Velde" userId="00b08bc3e1e83696" providerId="LiveId" clId="{A25D7637-D0B6-4F5D-BABA-66A05ED2ACB9}" dt="2022-11-01T13:28:47.052" v="56" actId="478"/>
          <ac:spMkLst>
            <pc:docMk/>
            <pc:sldMk cId="3496050008" sldId="289"/>
            <ac:spMk id="2" creationId="{24557C78-E3B8-6FEB-F7A3-B5FD2E9F74DB}"/>
          </ac:spMkLst>
        </pc:spChg>
        <pc:spChg chg="add del mod">
          <ac:chgData name="Sven Van de Velde" userId="00b08bc3e1e83696" providerId="LiveId" clId="{A25D7637-D0B6-4F5D-BABA-66A05ED2ACB9}" dt="2022-11-01T20:24:03.308" v="826"/>
          <ac:spMkLst>
            <pc:docMk/>
            <pc:sldMk cId="3496050008" sldId="289"/>
            <ac:spMk id="2" creationId="{6CACE5A1-8F83-14E5-32AC-FED864FEFA5F}"/>
          </ac:spMkLst>
        </pc:spChg>
        <pc:spChg chg="add del mod">
          <ac:chgData name="Sven Van de Velde" userId="00b08bc3e1e83696" providerId="LiveId" clId="{A25D7637-D0B6-4F5D-BABA-66A05ED2ACB9}" dt="2022-11-01T13:28:52.031" v="58" actId="478"/>
          <ac:spMkLst>
            <pc:docMk/>
            <pc:sldMk cId="3496050008" sldId="289"/>
            <ac:spMk id="3" creationId="{B83E9235-9AE6-1607-8E8A-394E1CA95CAE}"/>
          </ac:spMkLst>
        </pc:spChg>
        <pc:spChg chg="mod">
          <ac:chgData name="Sven Van de Velde" userId="00b08bc3e1e83696" providerId="LiveId" clId="{A25D7637-D0B6-4F5D-BABA-66A05ED2ACB9}" dt="2022-11-01T15:22:08.625" v="101" actId="20577"/>
          <ac:spMkLst>
            <pc:docMk/>
            <pc:sldMk cId="3496050008" sldId="289"/>
            <ac:spMk id="5" creationId="{36B426A5-B551-BCAC-625A-81AE8C86150A}"/>
          </ac:spMkLst>
        </pc:spChg>
        <pc:spChg chg="mod">
          <ac:chgData name="Sven Van de Velde" userId="00b08bc3e1e83696" providerId="LiveId" clId="{A25D7637-D0B6-4F5D-BABA-66A05ED2ACB9}" dt="2022-11-01T13:29:15.968" v="86" actId="1076"/>
          <ac:spMkLst>
            <pc:docMk/>
            <pc:sldMk cId="3496050008" sldId="289"/>
            <ac:spMk id="6" creationId="{6C334ABF-B400-551C-BB56-868C34F9A51C}"/>
          </ac:spMkLst>
        </pc:spChg>
        <pc:spChg chg="add del mod">
          <ac:chgData name="Sven Van de Velde" userId="00b08bc3e1e83696" providerId="LiveId" clId="{A25D7637-D0B6-4F5D-BABA-66A05ED2ACB9}" dt="2022-11-01T20:49:20.913" v="1148" actId="478"/>
          <ac:spMkLst>
            <pc:docMk/>
            <pc:sldMk cId="3496050008" sldId="289"/>
            <ac:spMk id="6" creationId="{6FE82B9F-59ED-9588-4825-4BC394E0FB1F}"/>
          </ac:spMkLst>
        </pc:spChg>
        <pc:spChg chg="add del mod topLvl">
          <ac:chgData name="Sven Van de Velde" userId="00b08bc3e1e83696" providerId="LiveId" clId="{A25D7637-D0B6-4F5D-BABA-66A05ED2ACB9}" dt="2022-11-02T07:03:18.304" v="1644" actId="478"/>
          <ac:spMkLst>
            <pc:docMk/>
            <pc:sldMk cId="3496050008" sldId="289"/>
            <ac:spMk id="7" creationId="{F8D46450-485E-DF3B-CB75-A5F42A25B98F}"/>
          </ac:spMkLst>
        </pc:spChg>
        <pc:spChg chg="add del mod">
          <ac:chgData name="Sven Van de Velde" userId="00b08bc3e1e83696" providerId="LiveId" clId="{A25D7637-D0B6-4F5D-BABA-66A05ED2ACB9}" dt="2022-11-01T15:24:06.585" v="134" actId="478"/>
          <ac:spMkLst>
            <pc:docMk/>
            <pc:sldMk cId="3496050008" sldId="289"/>
            <ac:spMk id="9" creationId="{4093A32C-B1D5-73D1-2865-C17E0CCF0CF1}"/>
          </ac:spMkLst>
        </pc:spChg>
        <pc:spChg chg="mod">
          <ac:chgData name="Sven Van de Velde" userId="00b08bc3e1e83696" providerId="LiveId" clId="{A25D7637-D0B6-4F5D-BABA-66A05ED2ACB9}" dt="2022-11-03T08:09:59.164" v="5531"/>
          <ac:spMkLst>
            <pc:docMk/>
            <pc:sldMk cId="3496050008" sldId="289"/>
            <ac:spMk id="10" creationId="{059D6987-1322-2A08-F416-422A80E3208C}"/>
          </ac:spMkLst>
        </pc:spChg>
        <pc:spChg chg="del mod topLvl">
          <ac:chgData name="Sven Van de Velde" userId="00b08bc3e1e83696" providerId="LiveId" clId="{A25D7637-D0B6-4F5D-BABA-66A05ED2ACB9}" dt="2022-11-02T07:03:18.304" v="1644" actId="478"/>
          <ac:spMkLst>
            <pc:docMk/>
            <pc:sldMk cId="3496050008" sldId="289"/>
            <ac:spMk id="11" creationId="{4965D2D3-B45B-7619-4F4A-5F7F7D4DDE30}"/>
          </ac:spMkLst>
        </pc:spChg>
        <pc:spChg chg="mod">
          <ac:chgData name="Sven Van de Velde" userId="00b08bc3e1e83696" providerId="LiveId" clId="{A25D7637-D0B6-4F5D-BABA-66A05ED2ACB9}" dt="2022-11-03T08:09:59.164" v="5531"/>
          <ac:spMkLst>
            <pc:docMk/>
            <pc:sldMk cId="3496050008" sldId="289"/>
            <ac:spMk id="11" creationId="{890685CC-B195-7C9A-0108-D86C37552B6F}"/>
          </ac:spMkLst>
        </pc:spChg>
        <pc:spChg chg="del mod topLvl">
          <ac:chgData name="Sven Van de Velde" userId="00b08bc3e1e83696" providerId="LiveId" clId="{A25D7637-D0B6-4F5D-BABA-66A05ED2ACB9}" dt="2022-11-02T07:03:18.304" v="1644" actId="478"/>
          <ac:spMkLst>
            <pc:docMk/>
            <pc:sldMk cId="3496050008" sldId="289"/>
            <ac:spMk id="12" creationId="{990F7E7A-0235-7E5B-6517-96A60BE595C4}"/>
          </ac:spMkLst>
        </pc:spChg>
        <pc:spChg chg="mod">
          <ac:chgData name="Sven Van de Velde" userId="00b08bc3e1e83696" providerId="LiveId" clId="{A25D7637-D0B6-4F5D-BABA-66A05ED2ACB9}" dt="2022-11-03T08:10:18.940" v="5585" actId="1035"/>
          <ac:spMkLst>
            <pc:docMk/>
            <pc:sldMk cId="3496050008" sldId="289"/>
            <ac:spMk id="13" creationId="{CC879A1A-F760-AC11-4DB9-F4EAA5D14282}"/>
          </ac:spMkLst>
        </pc:spChg>
        <pc:spChg chg="mod">
          <ac:chgData name="Sven Van de Velde" userId="00b08bc3e1e83696" providerId="LiveId" clId="{A25D7637-D0B6-4F5D-BABA-66A05ED2ACB9}" dt="2022-11-03T08:10:05.727" v="5554"/>
          <ac:spMkLst>
            <pc:docMk/>
            <pc:sldMk cId="3496050008" sldId="289"/>
            <ac:spMk id="14" creationId="{DAA867AA-8EDA-530B-D3AB-417E6C9C14ED}"/>
          </ac:spMkLst>
        </pc:spChg>
        <pc:spChg chg="del mod topLvl">
          <ac:chgData name="Sven Van de Velde" userId="00b08bc3e1e83696" providerId="LiveId" clId="{A25D7637-D0B6-4F5D-BABA-66A05ED2ACB9}" dt="2022-11-02T07:03:18.304" v="1644" actId="478"/>
          <ac:spMkLst>
            <pc:docMk/>
            <pc:sldMk cId="3496050008" sldId="289"/>
            <ac:spMk id="14" creationId="{E14A7D23-165E-2D69-2006-2205C4069C34}"/>
          </ac:spMkLst>
        </pc:spChg>
        <pc:spChg chg="del mod topLvl">
          <ac:chgData name="Sven Van de Velde" userId="00b08bc3e1e83696" providerId="LiveId" clId="{A25D7637-D0B6-4F5D-BABA-66A05ED2ACB9}" dt="2022-11-02T07:03:18.304" v="1644" actId="478"/>
          <ac:spMkLst>
            <pc:docMk/>
            <pc:sldMk cId="3496050008" sldId="289"/>
            <ac:spMk id="15" creationId="{9C6744FC-E076-3F44-FC63-8EC86037ACB6}"/>
          </ac:spMkLst>
        </pc:spChg>
        <pc:spChg chg="mod">
          <ac:chgData name="Sven Van de Velde" userId="00b08bc3e1e83696" providerId="LiveId" clId="{A25D7637-D0B6-4F5D-BABA-66A05ED2ACB9}" dt="2022-11-03T08:10:28.640" v="5594"/>
          <ac:spMkLst>
            <pc:docMk/>
            <pc:sldMk cId="3496050008" sldId="289"/>
            <ac:spMk id="16" creationId="{47B4F1F8-7B2A-BE79-1EF6-7FC164AAF7D9}"/>
          </ac:spMkLst>
        </pc:spChg>
        <pc:spChg chg="del mod topLvl">
          <ac:chgData name="Sven Van de Velde" userId="00b08bc3e1e83696" providerId="LiveId" clId="{A25D7637-D0B6-4F5D-BABA-66A05ED2ACB9}" dt="2022-11-02T07:03:18.304" v="1644" actId="478"/>
          <ac:spMkLst>
            <pc:docMk/>
            <pc:sldMk cId="3496050008" sldId="289"/>
            <ac:spMk id="17" creationId="{662C8A41-7664-28B1-3A63-0E997A616D06}"/>
          </ac:spMkLst>
        </pc:spChg>
        <pc:spChg chg="mod">
          <ac:chgData name="Sven Van de Velde" userId="00b08bc3e1e83696" providerId="LiveId" clId="{A25D7637-D0B6-4F5D-BABA-66A05ED2ACB9}" dt="2022-11-03T08:10:28.640" v="5594"/>
          <ac:spMkLst>
            <pc:docMk/>
            <pc:sldMk cId="3496050008" sldId="289"/>
            <ac:spMk id="17" creationId="{B8D063F8-E394-1222-771A-EFEBE7CAFAB7}"/>
          </ac:spMkLst>
        </pc:spChg>
        <pc:spChg chg="del mod topLvl">
          <ac:chgData name="Sven Van de Velde" userId="00b08bc3e1e83696" providerId="LiveId" clId="{A25D7637-D0B6-4F5D-BABA-66A05ED2ACB9}" dt="2022-11-02T07:03:18.304" v="1644" actId="478"/>
          <ac:spMkLst>
            <pc:docMk/>
            <pc:sldMk cId="3496050008" sldId="289"/>
            <ac:spMk id="18" creationId="{9001E019-19DC-70AC-E6DA-09C751A75703}"/>
          </ac:spMkLst>
        </pc:spChg>
        <pc:spChg chg="mod">
          <ac:chgData name="Sven Van de Velde" userId="00b08bc3e1e83696" providerId="LiveId" clId="{A25D7637-D0B6-4F5D-BABA-66A05ED2ACB9}" dt="2022-11-03T08:10:28.640" v="5594"/>
          <ac:spMkLst>
            <pc:docMk/>
            <pc:sldMk cId="3496050008" sldId="289"/>
            <ac:spMk id="19" creationId="{F34D3F29-C627-7C32-FCFD-82255FC4159F}"/>
          </ac:spMkLst>
        </pc:spChg>
        <pc:spChg chg="mod">
          <ac:chgData name="Sven Van de Velde" userId="00b08bc3e1e83696" providerId="LiveId" clId="{A25D7637-D0B6-4F5D-BABA-66A05ED2ACB9}" dt="2022-11-01T15:24:22.036" v="141"/>
          <ac:spMkLst>
            <pc:docMk/>
            <pc:sldMk cId="3496050008" sldId="289"/>
            <ac:spMk id="20" creationId="{26BE5E32-91F9-11B9-326D-064E2583991D}"/>
          </ac:spMkLst>
        </pc:spChg>
        <pc:spChg chg="mod">
          <ac:chgData name="Sven Van de Velde" userId="00b08bc3e1e83696" providerId="LiveId" clId="{A25D7637-D0B6-4F5D-BABA-66A05ED2ACB9}" dt="2022-11-03T08:10:28.640" v="5594"/>
          <ac:spMkLst>
            <pc:docMk/>
            <pc:sldMk cId="3496050008" sldId="289"/>
            <ac:spMk id="20" creationId="{7ED0AC1C-E018-50FD-07FF-BAA52EF5ED80}"/>
          </ac:spMkLst>
        </pc:spChg>
        <pc:spChg chg="mod">
          <ac:chgData name="Sven Van de Velde" userId="00b08bc3e1e83696" providerId="LiveId" clId="{A25D7637-D0B6-4F5D-BABA-66A05ED2ACB9}" dt="2022-11-01T15:24:22.036" v="141"/>
          <ac:spMkLst>
            <pc:docMk/>
            <pc:sldMk cId="3496050008" sldId="289"/>
            <ac:spMk id="21" creationId="{9939A315-D40D-A14E-C99F-DC152BCA3D7B}"/>
          </ac:spMkLst>
        </pc:spChg>
        <pc:spChg chg="mod">
          <ac:chgData name="Sven Van de Velde" userId="00b08bc3e1e83696" providerId="LiveId" clId="{A25D7637-D0B6-4F5D-BABA-66A05ED2ACB9}" dt="2022-11-03T08:10:36.312" v="5630"/>
          <ac:spMkLst>
            <pc:docMk/>
            <pc:sldMk cId="3496050008" sldId="289"/>
            <ac:spMk id="22" creationId="{E3E36C95-D58A-1E1B-7D3E-CB4AFB11CB88}"/>
          </ac:spMkLst>
        </pc:spChg>
        <pc:spChg chg="mod">
          <ac:chgData name="Sven Van de Velde" userId="00b08bc3e1e83696" providerId="LiveId" clId="{A25D7637-D0B6-4F5D-BABA-66A05ED2ACB9}" dt="2022-11-03T08:10:36.312" v="5630"/>
          <ac:spMkLst>
            <pc:docMk/>
            <pc:sldMk cId="3496050008" sldId="289"/>
            <ac:spMk id="23" creationId="{1F3F7A93-84A6-5141-D7AC-6E0546B535FB}"/>
          </ac:spMkLst>
        </pc:spChg>
        <pc:spChg chg="mod">
          <ac:chgData name="Sven Van de Velde" userId="00b08bc3e1e83696" providerId="LiveId" clId="{A25D7637-D0B6-4F5D-BABA-66A05ED2ACB9}" dt="2022-11-01T15:24:28.195" v="143"/>
          <ac:spMkLst>
            <pc:docMk/>
            <pc:sldMk cId="3496050008" sldId="289"/>
            <ac:spMk id="23" creationId="{BC695043-543F-93EE-3734-3A5096548025}"/>
          </ac:spMkLst>
        </pc:spChg>
        <pc:spChg chg="mod">
          <ac:chgData name="Sven Van de Velde" userId="00b08bc3e1e83696" providerId="LiveId" clId="{A25D7637-D0B6-4F5D-BABA-66A05ED2ACB9}" dt="2022-11-01T15:24:28.195" v="143"/>
          <ac:spMkLst>
            <pc:docMk/>
            <pc:sldMk cId="3496050008" sldId="289"/>
            <ac:spMk id="24" creationId="{CAD2DF75-F0AF-3B5B-7C39-970ECEF00FB3}"/>
          </ac:spMkLst>
        </pc:spChg>
        <pc:spChg chg="mod">
          <ac:chgData name="Sven Van de Velde" userId="00b08bc3e1e83696" providerId="LiveId" clId="{A25D7637-D0B6-4F5D-BABA-66A05ED2ACB9}" dt="2022-11-03T08:10:36.312" v="5630"/>
          <ac:spMkLst>
            <pc:docMk/>
            <pc:sldMk cId="3496050008" sldId="289"/>
            <ac:spMk id="25" creationId="{85DECC75-06AF-3BED-0E7F-960ACB24E11C}"/>
          </ac:spMkLst>
        </pc:spChg>
        <pc:spChg chg="mod">
          <ac:chgData name="Sven Van de Velde" userId="00b08bc3e1e83696" providerId="LiveId" clId="{A25D7637-D0B6-4F5D-BABA-66A05ED2ACB9}" dt="2022-11-01T15:24:33.081" v="145"/>
          <ac:spMkLst>
            <pc:docMk/>
            <pc:sldMk cId="3496050008" sldId="289"/>
            <ac:spMk id="26" creationId="{66555ADD-C74F-E8A8-71F3-70F3DC4B7F59}"/>
          </ac:spMkLst>
        </pc:spChg>
        <pc:spChg chg="mod">
          <ac:chgData name="Sven Van de Velde" userId="00b08bc3e1e83696" providerId="LiveId" clId="{A25D7637-D0B6-4F5D-BABA-66A05ED2ACB9}" dt="2022-11-03T08:10:36.312" v="5630"/>
          <ac:spMkLst>
            <pc:docMk/>
            <pc:sldMk cId="3496050008" sldId="289"/>
            <ac:spMk id="26" creationId="{D4069050-F42C-A87F-1FFC-0B3757BDE7A2}"/>
          </ac:spMkLst>
        </pc:spChg>
        <pc:spChg chg="mod">
          <ac:chgData name="Sven Van de Velde" userId="00b08bc3e1e83696" providerId="LiveId" clId="{A25D7637-D0B6-4F5D-BABA-66A05ED2ACB9}" dt="2022-11-01T15:24:33.081" v="145"/>
          <ac:spMkLst>
            <pc:docMk/>
            <pc:sldMk cId="3496050008" sldId="289"/>
            <ac:spMk id="27" creationId="{F4D80650-3C68-AE0D-B268-DA55D677D886}"/>
          </ac:spMkLst>
        </pc:spChg>
        <pc:spChg chg="mod">
          <ac:chgData name="Sven Van de Velde" userId="00b08bc3e1e83696" providerId="LiveId" clId="{A25D7637-D0B6-4F5D-BABA-66A05ED2ACB9}" dt="2022-11-03T08:10:36.312" v="5630"/>
          <ac:spMkLst>
            <pc:docMk/>
            <pc:sldMk cId="3496050008" sldId="289"/>
            <ac:spMk id="28" creationId="{8E01658D-AF50-7B1A-9996-201586B821D5}"/>
          </ac:spMkLst>
        </pc:spChg>
        <pc:spChg chg="mod">
          <ac:chgData name="Sven Van de Velde" userId="00b08bc3e1e83696" providerId="LiveId" clId="{A25D7637-D0B6-4F5D-BABA-66A05ED2ACB9}" dt="2022-11-03T08:10:36.312" v="5630"/>
          <ac:spMkLst>
            <pc:docMk/>
            <pc:sldMk cId="3496050008" sldId="289"/>
            <ac:spMk id="29" creationId="{9CBBB802-11C2-7188-2C27-5DC4C4FF5924}"/>
          </ac:spMkLst>
        </pc:spChg>
        <pc:spChg chg="mod">
          <ac:chgData name="Sven Van de Velde" userId="00b08bc3e1e83696" providerId="LiveId" clId="{A25D7637-D0B6-4F5D-BABA-66A05ED2ACB9}" dt="2022-11-01T15:24:38.037" v="147"/>
          <ac:spMkLst>
            <pc:docMk/>
            <pc:sldMk cId="3496050008" sldId="289"/>
            <ac:spMk id="29" creationId="{E9FB7607-03BE-F082-19A3-B9F9CCCD010E}"/>
          </ac:spMkLst>
        </pc:spChg>
        <pc:spChg chg="mod">
          <ac:chgData name="Sven Van de Velde" userId="00b08bc3e1e83696" providerId="LiveId" clId="{A25D7637-D0B6-4F5D-BABA-66A05ED2ACB9}" dt="2022-11-01T15:24:38.037" v="147"/>
          <ac:spMkLst>
            <pc:docMk/>
            <pc:sldMk cId="3496050008" sldId="289"/>
            <ac:spMk id="30" creationId="{FA31F219-2F2F-D1D5-A4FD-356107524E45}"/>
          </ac:spMkLst>
        </pc:spChg>
        <pc:spChg chg="mod">
          <ac:chgData name="Sven Van de Velde" userId="00b08bc3e1e83696" providerId="LiveId" clId="{A25D7637-D0B6-4F5D-BABA-66A05ED2ACB9}" dt="2022-11-03T08:10:36.312" v="5630"/>
          <ac:spMkLst>
            <pc:docMk/>
            <pc:sldMk cId="3496050008" sldId="289"/>
            <ac:spMk id="31" creationId="{8033CC63-4733-6B54-9477-4CB6339140E7}"/>
          </ac:spMkLst>
        </pc:spChg>
        <pc:spChg chg="mod">
          <ac:chgData name="Sven Van de Velde" userId="00b08bc3e1e83696" providerId="LiveId" clId="{A25D7637-D0B6-4F5D-BABA-66A05ED2ACB9}" dt="2022-11-03T08:10:36.312" v="5630"/>
          <ac:spMkLst>
            <pc:docMk/>
            <pc:sldMk cId="3496050008" sldId="289"/>
            <ac:spMk id="32" creationId="{0050A799-3DE6-DA99-1595-C2D39807FD1B}"/>
          </ac:spMkLst>
        </pc:spChg>
        <pc:spChg chg="mod">
          <ac:chgData name="Sven Van de Velde" userId="00b08bc3e1e83696" providerId="LiveId" clId="{A25D7637-D0B6-4F5D-BABA-66A05ED2ACB9}" dt="2022-11-01T15:24:45.382" v="149"/>
          <ac:spMkLst>
            <pc:docMk/>
            <pc:sldMk cId="3496050008" sldId="289"/>
            <ac:spMk id="32" creationId="{4498CD1E-6FB8-7D1D-DA16-A8874F6B4F09}"/>
          </ac:spMkLst>
        </pc:spChg>
        <pc:spChg chg="add mod">
          <ac:chgData name="Sven Van de Velde" userId="00b08bc3e1e83696" providerId="LiveId" clId="{A25D7637-D0B6-4F5D-BABA-66A05ED2ACB9}" dt="2022-11-03T08:37:13.280" v="5737" actId="20577"/>
          <ac:spMkLst>
            <pc:docMk/>
            <pc:sldMk cId="3496050008" sldId="289"/>
            <ac:spMk id="33" creationId="{B8D13CEB-0B03-297F-ADE4-F1E0AE9C69FC}"/>
          </ac:spMkLst>
        </pc:spChg>
        <pc:spChg chg="mod">
          <ac:chgData name="Sven Van de Velde" userId="00b08bc3e1e83696" providerId="LiveId" clId="{A25D7637-D0B6-4F5D-BABA-66A05ED2ACB9}" dt="2022-11-01T15:24:45.382" v="149"/>
          <ac:spMkLst>
            <pc:docMk/>
            <pc:sldMk cId="3496050008" sldId="289"/>
            <ac:spMk id="33" creationId="{F8BA9E1B-673A-CB83-E16B-B80D6C422DD0}"/>
          </ac:spMkLst>
        </pc:spChg>
        <pc:spChg chg="add mod">
          <ac:chgData name="Sven Van de Velde" userId="00b08bc3e1e83696" providerId="LiveId" clId="{A25D7637-D0B6-4F5D-BABA-66A05ED2ACB9}" dt="2022-11-03T08:38:45.738" v="5760" actId="20577"/>
          <ac:spMkLst>
            <pc:docMk/>
            <pc:sldMk cId="3496050008" sldId="289"/>
            <ac:spMk id="34" creationId="{A01616BA-3783-B9CA-A55A-02E7C9A00B45}"/>
          </ac:spMkLst>
        </pc:spChg>
        <pc:spChg chg="add mod">
          <ac:chgData name="Sven Van de Velde" userId="00b08bc3e1e83696" providerId="LiveId" clId="{A25D7637-D0B6-4F5D-BABA-66A05ED2ACB9}" dt="2022-11-03T08:40:01.862" v="5774" actId="1035"/>
          <ac:spMkLst>
            <pc:docMk/>
            <pc:sldMk cId="3496050008" sldId="289"/>
            <ac:spMk id="35" creationId="{2B405E1F-1F25-6918-44CC-3FD4542807D5}"/>
          </ac:spMkLst>
        </pc:spChg>
        <pc:spChg chg="mod">
          <ac:chgData name="Sven Van de Velde" userId="00b08bc3e1e83696" providerId="LiveId" clId="{A25D7637-D0B6-4F5D-BABA-66A05ED2ACB9}" dt="2022-11-01T15:24:50.204" v="151"/>
          <ac:spMkLst>
            <pc:docMk/>
            <pc:sldMk cId="3496050008" sldId="289"/>
            <ac:spMk id="35" creationId="{99A27D19-EC64-F732-899D-61EC6A7DADB1}"/>
          </ac:spMkLst>
        </pc:spChg>
        <pc:spChg chg="add mod">
          <ac:chgData name="Sven Van de Velde" userId="00b08bc3e1e83696" providerId="LiveId" clId="{A25D7637-D0B6-4F5D-BABA-66A05ED2ACB9}" dt="2022-11-03T08:40:41.086" v="5795" actId="1036"/>
          <ac:spMkLst>
            <pc:docMk/>
            <pc:sldMk cId="3496050008" sldId="289"/>
            <ac:spMk id="36" creationId="{46ADE98A-25BA-3B96-ED6F-FF39381BC366}"/>
          </ac:spMkLst>
        </pc:spChg>
        <pc:spChg chg="mod">
          <ac:chgData name="Sven Van de Velde" userId="00b08bc3e1e83696" providerId="LiveId" clId="{A25D7637-D0B6-4F5D-BABA-66A05ED2ACB9}" dt="2022-11-01T15:24:50.204" v="151"/>
          <ac:spMkLst>
            <pc:docMk/>
            <pc:sldMk cId="3496050008" sldId="289"/>
            <ac:spMk id="36" creationId="{B01D8001-F696-E94E-6FAF-9728712F0DDF}"/>
          </ac:spMkLst>
        </pc:spChg>
        <pc:spChg chg="add mod">
          <ac:chgData name="Sven Van de Velde" userId="00b08bc3e1e83696" providerId="LiveId" clId="{A25D7637-D0B6-4F5D-BABA-66A05ED2ACB9}" dt="2022-11-03T08:40:46.061" v="5815" actId="1036"/>
          <ac:spMkLst>
            <pc:docMk/>
            <pc:sldMk cId="3496050008" sldId="289"/>
            <ac:spMk id="37" creationId="{91BA7F6C-455A-E674-19BE-C74D86708E6A}"/>
          </ac:spMkLst>
        </pc:spChg>
        <pc:spChg chg="add mod">
          <ac:chgData name="Sven Van de Velde" userId="00b08bc3e1e83696" providerId="LiveId" clId="{A25D7637-D0B6-4F5D-BABA-66A05ED2ACB9}" dt="2022-11-03T08:40:50.294" v="5833" actId="1036"/>
          <ac:spMkLst>
            <pc:docMk/>
            <pc:sldMk cId="3496050008" sldId="289"/>
            <ac:spMk id="38" creationId="{33DFAFFC-F52E-25E9-2DBA-63FD518F1359}"/>
          </ac:spMkLst>
        </pc:spChg>
        <pc:spChg chg="del mod topLvl">
          <ac:chgData name="Sven Van de Velde" userId="00b08bc3e1e83696" providerId="LiveId" clId="{A25D7637-D0B6-4F5D-BABA-66A05ED2ACB9}" dt="2022-11-02T07:03:18.304" v="1644" actId="478"/>
          <ac:spMkLst>
            <pc:docMk/>
            <pc:sldMk cId="3496050008" sldId="289"/>
            <ac:spMk id="38" creationId="{F9BFE9C7-532A-E456-8258-94F7FB228081}"/>
          </ac:spMkLst>
        </pc:spChg>
        <pc:spChg chg="add mod">
          <ac:chgData name="Sven Van de Velde" userId="00b08bc3e1e83696" providerId="LiveId" clId="{A25D7637-D0B6-4F5D-BABA-66A05ED2ACB9}" dt="2022-11-03T08:40:56.077" v="5867" actId="1036"/>
          <ac:spMkLst>
            <pc:docMk/>
            <pc:sldMk cId="3496050008" sldId="289"/>
            <ac:spMk id="39" creationId="{D12C8F64-54A6-847E-013A-C667CFF8A5E0}"/>
          </ac:spMkLst>
        </pc:spChg>
        <pc:spChg chg="del mod topLvl">
          <ac:chgData name="Sven Van de Velde" userId="00b08bc3e1e83696" providerId="LiveId" clId="{A25D7637-D0B6-4F5D-BABA-66A05ED2ACB9}" dt="2022-11-02T07:03:18.304" v="1644" actId="478"/>
          <ac:spMkLst>
            <pc:docMk/>
            <pc:sldMk cId="3496050008" sldId="289"/>
            <ac:spMk id="39" creationId="{D910AD9E-999E-A9D1-A5D2-01AEDFE9AC81}"/>
          </ac:spMkLst>
        </pc:spChg>
        <pc:spChg chg="add mod">
          <ac:chgData name="Sven Van de Velde" userId="00b08bc3e1e83696" providerId="LiveId" clId="{A25D7637-D0B6-4F5D-BABA-66A05ED2ACB9}" dt="2022-11-03T08:40:59.878" v="5885" actId="1036"/>
          <ac:spMkLst>
            <pc:docMk/>
            <pc:sldMk cId="3496050008" sldId="289"/>
            <ac:spMk id="40" creationId="{1956B022-4ED9-3EEC-9A9F-C442A43C846F}"/>
          </ac:spMkLst>
        </pc:spChg>
        <pc:spChg chg="add mod">
          <ac:chgData name="Sven Van de Velde" userId="00b08bc3e1e83696" providerId="LiveId" clId="{A25D7637-D0B6-4F5D-BABA-66A05ED2ACB9}" dt="2022-11-03T08:41:05.094" v="5919" actId="1036"/>
          <ac:spMkLst>
            <pc:docMk/>
            <pc:sldMk cId="3496050008" sldId="289"/>
            <ac:spMk id="41" creationId="{93D60C65-8AA7-43D5-226D-EC3CFF6B0A19}"/>
          </ac:spMkLst>
        </pc:spChg>
        <pc:spChg chg="del mod topLvl">
          <ac:chgData name="Sven Van de Velde" userId="00b08bc3e1e83696" providerId="LiveId" clId="{A25D7637-D0B6-4F5D-BABA-66A05ED2ACB9}" dt="2022-11-02T07:03:18.304" v="1644" actId="478"/>
          <ac:spMkLst>
            <pc:docMk/>
            <pc:sldMk cId="3496050008" sldId="289"/>
            <ac:spMk id="41" creationId="{BB7E5F0C-20B4-980A-6B46-51AFC897DC07}"/>
          </ac:spMkLst>
        </pc:spChg>
        <pc:spChg chg="add mod">
          <ac:chgData name="Sven Van de Velde" userId="00b08bc3e1e83696" providerId="LiveId" clId="{A25D7637-D0B6-4F5D-BABA-66A05ED2ACB9}" dt="2022-11-03T08:41:11.030" v="5969" actId="1036"/>
          <ac:spMkLst>
            <pc:docMk/>
            <pc:sldMk cId="3496050008" sldId="289"/>
            <ac:spMk id="42" creationId="{B52D4E89-B369-F39F-D0F0-E7696B707FA5}"/>
          </ac:spMkLst>
        </pc:spChg>
        <pc:spChg chg="del mod topLvl">
          <ac:chgData name="Sven Van de Velde" userId="00b08bc3e1e83696" providerId="LiveId" clId="{A25D7637-D0B6-4F5D-BABA-66A05ED2ACB9}" dt="2022-11-02T07:03:18.304" v="1644" actId="478"/>
          <ac:spMkLst>
            <pc:docMk/>
            <pc:sldMk cId="3496050008" sldId="289"/>
            <ac:spMk id="42" creationId="{F3A2D511-70FD-91BD-062D-8A44A421994B}"/>
          </ac:spMkLst>
        </pc:spChg>
        <pc:spChg chg="del mod topLvl">
          <ac:chgData name="Sven Van de Velde" userId="00b08bc3e1e83696" providerId="LiveId" clId="{A25D7637-D0B6-4F5D-BABA-66A05ED2ACB9}" dt="2022-11-02T07:03:18.304" v="1644" actId="478"/>
          <ac:spMkLst>
            <pc:docMk/>
            <pc:sldMk cId="3496050008" sldId="289"/>
            <ac:spMk id="44" creationId="{E3550A13-E098-E6F7-CB9E-66FC1D0550B6}"/>
          </ac:spMkLst>
        </pc:spChg>
        <pc:spChg chg="del mod topLvl">
          <ac:chgData name="Sven Van de Velde" userId="00b08bc3e1e83696" providerId="LiveId" clId="{A25D7637-D0B6-4F5D-BABA-66A05ED2ACB9}" dt="2022-11-02T07:03:18.304" v="1644" actId="478"/>
          <ac:spMkLst>
            <pc:docMk/>
            <pc:sldMk cId="3496050008" sldId="289"/>
            <ac:spMk id="45" creationId="{75F7A0BB-2E8A-41D4-0BD1-B3A4F393BF1F}"/>
          </ac:spMkLst>
        </pc:spChg>
        <pc:spChg chg="del mod topLvl">
          <ac:chgData name="Sven Van de Velde" userId="00b08bc3e1e83696" providerId="LiveId" clId="{A25D7637-D0B6-4F5D-BABA-66A05ED2ACB9}" dt="2022-11-02T07:03:18.304" v="1644" actId="478"/>
          <ac:spMkLst>
            <pc:docMk/>
            <pc:sldMk cId="3496050008" sldId="289"/>
            <ac:spMk id="47" creationId="{E461734A-1124-57AD-B202-F9145E44EF8C}"/>
          </ac:spMkLst>
        </pc:spChg>
        <pc:spChg chg="del mod topLvl">
          <ac:chgData name="Sven Van de Velde" userId="00b08bc3e1e83696" providerId="LiveId" clId="{A25D7637-D0B6-4F5D-BABA-66A05ED2ACB9}" dt="2022-11-02T07:03:18.304" v="1644" actId="478"/>
          <ac:spMkLst>
            <pc:docMk/>
            <pc:sldMk cId="3496050008" sldId="289"/>
            <ac:spMk id="48" creationId="{D635CEEB-6BBF-DF8D-8792-F3F6964C76FD}"/>
          </ac:spMkLst>
        </pc:spChg>
        <pc:spChg chg="del mod topLvl">
          <ac:chgData name="Sven Van de Velde" userId="00b08bc3e1e83696" providerId="LiveId" clId="{A25D7637-D0B6-4F5D-BABA-66A05ED2ACB9}" dt="2022-11-02T07:03:18.304" v="1644" actId="478"/>
          <ac:spMkLst>
            <pc:docMk/>
            <pc:sldMk cId="3496050008" sldId="289"/>
            <ac:spMk id="50" creationId="{B1155C2A-9A57-DD7D-214F-5F0E901EFC5A}"/>
          </ac:spMkLst>
        </pc:spChg>
        <pc:spChg chg="del mod topLvl">
          <ac:chgData name="Sven Van de Velde" userId="00b08bc3e1e83696" providerId="LiveId" clId="{A25D7637-D0B6-4F5D-BABA-66A05ED2ACB9}" dt="2022-11-02T07:03:18.304" v="1644" actId="478"/>
          <ac:spMkLst>
            <pc:docMk/>
            <pc:sldMk cId="3496050008" sldId="289"/>
            <ac:spMk id="51" creationId="{A9015809-5291-69BF-A32F-8988FE80B1E4}"/>
          </ac:spMkLst>
        </pc:spChg>
        <pc:spChg chg="mod">
          <ac:chgData name="Sven Van de Velde" userId="00b08bc3e1e83696" providerId="LiveId" clId="{A25D7637-D0B6-4F5D-BABA-66A05ED2ACB9}" dt="2022-11-01T20:34:54.376" v="865"/>
          <ac:spMkLst>
            <pc:docMk/>
            <pc:sldMk cId="3496050008" sldId="289"/>
            <ac:spMk id="52" creationId="{40018E9D-90AD-194C-1C03-127804041DF9}"/>
          </ac:spMkLst>
        </pc:spChg>
        <pc:spChg chg="mod">
          <ac:chgData name="Sven Van de Velde" userId="00b08bc3e1e83696" providerId="LiveId" clId="{A25D7637-D0B6-4F5D-BABA-66A05ED2ACB9}" dt="2022-11-01T15:37:42.168" v="479" actId="20577"/>
          <ac:spMkLst>
            <pc:docMk/>
            <pc:sldMk cId="3496050008" sldId="289"/>
            <ac:spMk id="53" creationId="{F574110F-D5CC-F91E-020F-BA0132F46D55}"/>
          </ac:spMkLst>
        </pc:spChg>
        <pc:spChg chg="mod">
          <ac:chgData name="Sven Van de Velde" userId="00b08bc3e1e83696" providerId="LiveId" clId="{A25D7637-D0B6-4F5D-BABA-66A05ED2ACB9}" dt="2022-11-01T20:34:54.376" v="865"/>
          <ac:spMkLst>
            <pc:docMk/>
            <pc:sldMk cId="3496050008" sldId="289"/>
            <ac:spMk id="53" creationId="{F6DB4E5C-0A45-6104-BEE5-B6674C0DB59F}"/>
          </ac:spMkLst>
        </pc:spChg>
        <pc:spChg chg="mod">
          <ac:chgData name="Sven Van de Velde" userId="00b08bc3e1e83696" providerId="LiveId" clId="{A25D7637-D0B6-4F5D-BABA-66A05ED2ACB9}" dt="2022-11-01T15:26:08.842" v="170"/>
          <ac:spMkLst>
            <pc:docMk/>
            <pc:sldMk cId="3496050008" sldId="289"/>
            <ac:spMk id="54" creationId="{F9647C6A-8E20-E500-1D64-27C97B74A4B6}"/>
          </ac:spMkLst>
        </pc:spChg>
        <pc:spChg chg="add del mod">
          <ac:chgData name="Sven Van de Velde" userId="00b08bc3e1e83696" providerId="LiveId" clId="{A25D7637-D0B6-4F5D-BABA-66A05ED2ACB9}" dt="2022-11-02T07:03:18.304" v="1644" actId="478"/>
          <ac:spMkLst>
            <pc:docMk/>
            <pc:sldMk cId="3496050008" sldId="289"/>
            <ac:spMk id="55" creationId="{0CA69125-24CC-667C-4028-031974767EA6}"/>
          </ac:spMkLst>
        </pc:spChg>
        <pc:spChg chg="add mod">
          <ac:chgData name="Sven Van de Velde" userId="00b08bc3e1e83696" providerId="LiveId" clId="{A25D7637-D0B6-4F5D-BABA-66A05ED2ACB9}" dt="2022-11-03T08:38:01.747" v="5748" actId="122"/>
          <ac:spMkLst>
            <pc:docMk/>
            <pc:sldMk cId="3496050008" sldId="289"/>
            <ac:spMk id="56" creationId="{A7117F5E-5777-8C33-651A-1B6848D789ED}"/>
          </ac:spMkLst>
        </pc:spChg>
        <pc:spChg chg="add mod">
          <ac:chgData name="Sven Van de Velde" userId="00b08bc3e1e83696" providerId="LiveId" clId="{A25D7637-D0B6-4F5D-BABA-66A05ED2ACB9}" dt="2022-11-03T08:36:56.961" v="5709" actId="1036"/>
          <ac:spMkLst>
            <pc:docMk/>
            <pc:sldMk cId="3496050008" sldId="289"/>
            <ac:spMk id="57" creationId="{6AE2ABD0-3FD9-366E-7309-71A8B42AAD7D}"/>
          </ac:spMkLst>
        </pc:spChg>
        <pc:spChg chg="add mod">
          <ac:chgData name="Sven Van de Velde" userId="00b08bc3e1e83696" providerId="LiveId" clId="{A25D7637-D0B6-4F5D-BABA-66A05ED2ACB9}" dt="2022-11-03T08:36:56.961" v="5709" actId="1036"/>
          <ac:spMkLst>
            <pc:docMk/>
            <pc:sldMk cId="3496050008" sldId="289"/>
            <ac:spMk id="58" creationId="{FA2E8B3D-1F01-8D1B-0E32-DFB54D0B16D4}"/>
          </ac:spMkLst>
        </pc:spChg>
        <pc:spChg chg="add mod">
          <ac:chgData name="Sven Van de Velde" userId="00b08bc3e1e83696" providerId="LiveId" clId="{A25D7637-D0B6-4F5D-BABA-66A05ED2ACB9}" dt="2022-11-03T08:36:56.961" v="5709" actId="1036"/>
          <ac:spMkLst>
            <pc:docMk/>
            <pc:sldMk cId="3496050008" sldId="289"/>
            <ac:spMk id="59" creationId="{6A90319A-C006-F4AE-5895-C51FA321CA4E}"/>
          </ac:spMkLst>
        </pc:spChg>
        <pc:spChg chg="add mod">
          <ac:chgData name="Sven Van de Velde" userId="00b08bc3e1e83696" providerId="LiveId" clId="{A25D7637-D0B6-4F5D-BABA-66A05ED2ACB9}" dt="2022-11-03T08:36:56.961" v="5709" actId="1036"/>
          <ac:spMkLst>
            <pc:docMk/>
            <pc:sldMk cId="3496050008" sldId="289"/>
            <ac:spMk id="60" creationId="{C28B6636-B391-06D6-85F2-81453D8D5F65}"/>
          </ac:spMkLst>
        </pc:spChg>
        <pc:spChg chg="add mod">
          <ac:chgData name="Sven Van de Velde" userId="00b08bc3e1e83696" providerId="LiveId" clId="{A25D7637-D0B6-4F5D-BABA-66A05ED2ACB9}" dt="2022-11-03T08:36:56.961" v="5709" actId="1036"/>
          <ac:spMkLst>
            <pc:docMk/>
            <pc:sldMk cId="3496050008" sldId="289"/>
            <ac:spMk id="61" creationId="{AB87F3D8-6722-C26A-F5C6-D21850BC2CCE}"/>
          </ac:spMkLst>
        </pc:spChg>
        <pc:spChg chg="add mod">
          <ac:chgData name="Sven Van de Velde" userId="00b08bc3e1e83696" providerId="LiveId" clId="{A25D7637-D0B6-4F5D-BABA-66A05ED2ACB9}" dt="2022-11-03T08:36:56.961" v="5709" actId="1036"/>
          <ac:spMkLst>
            <pc:docMk/>
            <pc:sldMk cId="3496050008" sldId="289"/>
            <ac:spMk id="62" creationId="{9EC49561-77FD-8077-731C-B25606E10839}"/>
          </ac:spMkLst>
        </pc:spChg>
        <pc:spChg chg="add mod">
          <ac:chgData name="Sven Van de Velde" userId="00b08bc3e1e83696" providerId="LiveId" clId="{A25D7637-D0B6-4F5D-BABA-66A05ED2ACB9}" dt="2022-11-03T08:36:56.961" v="5709" actId="1036"/>
          <ac:spMkLst>
            <pc:docMk/>
            <pc:sldMk cId="3496050008" sldId="289"/>
            <ac:spMk id="63" creationId="{5433B53E-433D-2B8F-F9D2-BF1864A6DD84}"/>
          </ac:spMkLst>
        </pc:spChg>
        <pc:spChg chg="add mod">
          <ac:chgData name="Sven Van de Velde" userId="00b08bc3e1e83696" providerId="LiveId" clId="{A25D7637-D0B6-4F5D-BABA-66A05ED2ACB9}" dt="2022-11-03T08:36:56.961" v="5709" actId="1036"/>
          <ac:spMkLst>
            <pc:docMk/>
            <pc:sldMk cId="3496050008" sldId="289"/>
            <ac:spMk id="64" creationId="{3CB6C8CE-9A3A-CF2A-44B5-3512F128522D}"/>
          </ac:spMkLst>
        </pc:spChg>
        <pc:spChg chg="add del mod">
          <ac:chgData name="Sven Van de Velde" userId="00b08bc3e1e83696" providerId="LiveId" clId="{A25D7637-D0B6-4F5D-BABA-66A05ED2ACB9}" dt="2022-11-02T07:18:40.218" v="1693" actId="478"/>
          <ac:spMkLst>
            <pc:docMk/>
            <pc:sldMk cId="3496050008" sldId="289"/>
            <ac:spMk id="65" creationId="{B37E527F-A27A-8CCD-CA68-A29657C9F90B}"/>
          </ac:spMkLst>
        </pc:spChg>
        <pc:spChg chg="add del mod">
          <ac:chgData name="Sven Van de Velde" userId="00b08bc3e1e83696" providerId="LiveId" clId="{A25D7637-D0B6-4F5D-BABA-66A05ED2ACB9}" dt="2022-11-02T07:18:40.218" v="1693" actId="478"/>
          <ac:spMkLst>
            <pc:docMk/>
            <pc:sldMk cId="3496050008" sldId="289"/>
            <ac:spMk id="66" creationId="{D68CF3A1-6FB9-1B95-5A55-B12A87E2E14D}"/>
          </ac:spMkLst>
        </pc:spChg>
        <pc:spChg chg="add del mod">
          <ac:chgData name="Sven Van de Velde" userId="00b08bc3e1e83696" providerId="LiveId" clId="{A25D7637-D0B6-4F5D-BABA-66A05ED2ACB9}" dt="2022-11-01T20:35:44.368" v="937" actId="478"/>
          <ac:spMkLst>
            <pc:docMk/>
            <pc:sldMk cId="3496050008" sldId="289"/>
            <ac:spMk id="67" creationId="{6688FA1B-6AB1-03EF-5ABE-B1E303AAAE39}"/>
          </ac:spMkLst>
        </pc:spChg>
        <pc:spChg chg="add del mod">
          <ac:chgData name="Sven Van de Velde" userId="00b08bc3e1e83696" providerId="LiveId" clId="{A25D7637-D0B6-4F5D-BABA-66A05ED2ACB9}" dt="2022-11-01T20:35:44.368" v="937" actId="478"/>
          <ac:spMkLst>
            <pc:docMk/>
            <pc:sldMk cId="3496050008" sldId="289"/>
            <ac:spMk id="68" creationId="{BC9F8E9B-A5B6-19C1-C954-2917B067A9B5}"/>
          </ac:spMkLst>
        </pc:spChg>
        <pc:spChg chg="add del mod">
          <ac:chgData name="Sven Van de Velde" userId="00b08bc3e1e83696" providerId="LiveId" clId="{A25D7637-D0B6-4F5D-BABA-66A05ED2ACB9}" dt="2022-11-01T20:35:44.368" v="937" actId="478"/>
          <ac:spMkLst>
            <pc:docMk/>
            <pc:sldMk cId="3496050008" sldId="289"/>
            <ac:spMk id="69" creationId="{4F0735DC-4765-F752-EFE7-EA78FD2C6890}"/>
          </ac:spMkLst>
        </pc:spChg>
        <pc:spChg chg="add del mod">
          <ac:chgData name="Sven Van de Velde" userId="00b08bc3e1e83696" providerId="LiveId" clId="{A25D7637-D0B6-4F5D-BABA-66A05ED2ACB9}" dt="2022-11-01T20:35:44.368" v="937" actId="478"/>
          <ac:spMkLst>
            <pc:docMk/>
            <pc:sldMk cId="3496050008" sldId="289"/>
            <ac:spMk id="70" creationId="{787DEE63-ABE4-AFEE-7FFB-5B66C754B0EA}"/>
          </ac:spMkLst>
        </pc:spChg>
        <pc:spChg chg="add del mod">
          <ac:chgData name="Sven Van de Velde" userId="00b08bc3e1e83696" providerId="LiveId" clId="{A25D7637-D0B6-4F5D-BABA-66A05ED2ACB9}" dt="2022-11-01T20:35:44.368" v="937" actId="478"/>
          <ac:spMkLst>
            <pc:docMk/>
            <pc:sldMk cId="3496050008" sldId="289"/>
            <ac:spMk id="71" creationId="{2D57BE88-AED5-AC74-5238-82907692EDF3}"/>
          </ac:spMkLst>
        </pc:spChg>
        <pc:spChg chg="add del mod">
          <ac:chgData name="Sven Van de Velde" userId="00b08bc3e1e83696" providerId="LiveId" clId="{A25D7637-D0B6-4F5D-BABA-66A05ED2ACB9}" dt="2022-11-01T20:35:44.368" v="937" actId="478"/>
          <ac:spMkLst>
            <pc:docMk/>
            <pc:sldMk cId="3496050008" sldId="289"/>
            <ac:spMk id="72" creationId="{9E0560E9-45A2-45C5-A2C4-1E31E5BF9613}"/>
          </ac:spMkLst>
        </pc:spChg>
        <pc:spChg chg="add del mod">
          <ac:chgData name="Sven Van de Velde" userId="00b08bc3e1e83696" providerId="LiveId" clId="{A25D7637-D0B6-4F5D-BABA-66A05ED2ACB9}" dt="2022-11-01T20:49:49.964" v="1184" actId="478"/>
          <ac:spMkLst>
            <pc:docMk/>
            <pc:sldMk cId="3496050008" sldId="289"/>
            <ac:spMk id="74" creationId="{FCA27A43-C832-5569-B8ED-60B3B3217DFD}"/>
          </ac:spMkLst>
        </pc:spChg>
        <pc:spChg chg="mod">
          <ac:chgData name="Sven Van de Velde" userId="00b08bc3e1e83696" providerId="LiveId" clId="{A25D7637-D0B6-4F5D-BABA-66A05ED2ACB9}" dt="2022-11-01T15:38:13.420" v="480"/>
          <ac:spMkLst>
            <pc:docMk/>
            <pc:sldMk cId="3496050008" sldId="289"/>
            <ac:spMk id="77" creationId="{31B38A19-EA9A-4EE7-F210-F9E6C8B3E375}"/>
          </ac:spMkLst>
        </pc:spChg>
        <pc:spChg chg="mod">
          <ac:chgData name="Sven Van de Velde" userId="00b08bc3e1e83696" providerId="LiveId" clId="{A25D7637-D0B6-4F5D-BABA-66A05ED2ACB9}" dt="2022-11-01T15:38:13.420" v="480"/>
          <ac:spMkLst>
            <pc:docMk/>
            <pc:sldMk cId="3496050008" sldId="289"/>
            <ac:spMk id="78" creationId="{AB8C8FDC-A632-50CA-5A64-1505BBB91068}"/>
          </ac:spMkLst>
        </pc:spChg>
        <pc:spChg chg="mod">
          <ac:chgData name="Sven Van de Velde" userId="00b08bc3e1e83696" providerId="LiveId" clId="{A25D7637-D0B6-4F5D-BABA-66A05ED2ACB9}" dt="2022-11-01T15:38:13.420" v="480"/>
          <ac:spMkLst>
            <pc:docMk/>
            <pc:sldMk cId="3496050008" sldId="289"/>
            <ac:spMk id="80" creationId="{7BA9E4C8-136A-E16D-6CE3-506D1AF15884}"/>
          </ac:spMkLst>
        </pc:spChg>
        <pc:spChg chg="mod">
          <ac:chgData name="Sven Van de Velde" userId="00b08bc3e1e83696" providerId="LiveId" clId="{A25D7637-D0B6-4F5D-BABA-66A05ED2ACB9}" dt="2022-11-01T15:38:13.420" v="480"/>
          <ac:spMkLst>
            <pc:docMk/>
            <pc:sldMk cId="3496050008" sldId="289"/>
            <ac:spMk id="81" creationId="{C76F206A-43D2-CD4F-5E63-792052AA666B}"/>
          </ac:spMkLst>
        </pc:spChg>
        <pc:spChg chg="mod">
          <ac:chgData name="Sven Van de Velde" userId="00b08bc3e1e83696" providerId="LiveId" clId="{A25D7637-D0B6-4F5D-BABA-66A05ED2ACB9}" dt="2022-11-01T15:38:13.420" v="480"/>
          <ac:spMkLst>
            <pc:docMk/>
            <pc:sldMk cId="3496050008" sldId="289"/>
            <ac:spMk id="83" creationId="{D330889F-231F-D217-5909-C203A51E7872}"/>
          </ac:spMkLst>
        </pc:spChg>
        <pc:spChg chg="mod">
          <ac:chgData name="Sven Van de Velde" userId="00b08bc3e1e83696" providerId="LiveId" clId="{A25D7637-D0B6-4F5D-BABA-66A05ED2ACB9}" dt="2022-11-01T15:38:13.420" v="480"/>
          <ac:spMkLst>
            <pc:docMk/>
            <pc:sldMk cId="3496050008" sldId="289"/>
            <ac:spMk id="84" creationId="{D4814152-E089-B926-025F-58DD0D212C0D}"/>
          </ac:spMkLst>
        </pc:spChg>
        <pc:spChg chg="mod">
          <ac:chgData name="Sven Van de Velde" userId="00b08bc3e1e83696" providerId="LiveId" clId="{A25D7637-D0B6-4F5D-BABA-66A05ED2ACB9}" dt="2022-11-01T15:38:13.420" v="480"/>
          <ac:spMkLst>
            <pc:docMk/>
            <pc:sldMk cId="3496050008" sldId="289"/>
            <ac:spMk id="86" creationId="{D1B68DCE-EBBF-C4C2-AC0C-72210D92D295}"/>
          </ac:spMkLst>
        </pc:spChg>
        <pc:spChg chg="mod">
          <ac:chgData name="Sven Van de Velde" userId="00b08bc3e1e83696" providerId="LiveId" clId="{A25D7637-D0B6-4F5D-BABA-66A05ED2ACB9}" dt="2022-11-01T15:38:13.420" v="480"/>
          <ac:spMkLst>
            <pc:docMk/>
            <pc:sldMk cId="3496050008" sldId="289"/>
            <ac:spMk id="87" creationId="{574EE0AA-0CA5-3EA8-D750-5413E00D029C}"/>
          </ac:spMkLst>
        </pc:spChg>
        <pc:spChg chg="mod">
          <ac:chgData name="Sven Van de Velde" userId="00b08bc3e1e83696" providerId="LiveId" clId="{A25D7637-D0B6-4F5D-BABA-66A05ED2ACB9}" dt="2022-11-01T15:38:13.420" v="480"/>
          <ac:spMkLst>
            <pc:docMk/>
            <pc:sldMk cId="3496050008" sldId="289"/>
            <ac:spMk id="89" creationId="{4E274C5D-D44E-6A73-D773-98C1C0C3DC00}"/>
          </ac:spMkLst>
        </pc:spChg>
        <pc:spChg chg="mod">
          <ac:chgData name="Sven Van de Velde" userId="00b08bc3e1e83696" providerId="LiveId" clId="{A25D7637-D0B6-4F5D-BABA-66A05ED2ACB9}" dt="2022-11-01T15:38:13.420" v="480"/>
          <ac:spMkLst>
            <pc:docMk/>
            <pc:sldMk cId="3496050008" sldId="289"/>
            <ac:spMk id="90" creationId="{9FA5E31A-47C4-D7E6-AF10-0363F446A84E}"/>
          </ac:spMkLst>
        </pc:spChg>
        <pc:spChg chg="mod">
          <ac:chgData name="Sven Van de Velde" userId="00b08bc3e1e83696" providerId="LiveId" clId="{A25D7637-D0B6-4F5D-BABA-66A05ED2ACB9}" dt="2022-11-01T15:38:13.420" v="480"/>
          <ac:spMkLst>
            <pc:docMk/>
            <pc:sldMk cId="3496050008" sldId="289"/>
            <ac:spMk id="92" creationId="{B9100147-5639-27CE-A7D8-A4D426FD5BFA}"/>
          </ac:spMkLst>
        </pc:spChg>
        <pc:spChg chg="mod">
          <ac:chgData name="Sven Van de Velde" userId="00b08bc3e1e83696" providerId="LiveId" clId="{A25D7637-D0B6-4F5D-BABA-66A05ED2ACB9}" dt="2022-11-01T15:38:13.420" v="480"/>
          <ac:spMkLst>
            <pc:docMk/>
            <pc:sldMk cId="3496050008" sldId="289"/>
            <ac:spMk id="93" creationId="{7045CB0F-5B3B-CA1F-8BED-0832D606ECFD}"/>
          </ac:spMkLst>
        </pc:spChg>
        <pc:spChg chg="mod">
          <ac:chgData name="Sven Van de Velde" userId="00b08bc3e1e83696" providerId="LiveId" clId="{A25D7637-D0B6-4F5D-BABA-66A05ED2ACB9}" dt="2022-11-01T15:38:13.420" v="480"/>
          <ac:spMkLst>
            <pc:docMk/>
            <pc:sldMk cId="3496050008" sldId="289"/>
            <ac:spMk id="95" creationId="{A55358B9-62BA-3C91-1F82-642D20766C05}"/>
          </ac:spMkLst>
        </pc:spChg>
        <pc:spChg chg="mod">
          <ac:chgData name="Sven Van de Velde" userId="00b08bc3e1e83696" providerId="LiveId" clId="{A25D7637-D0B6-4F5D-BABA-66A05ED2ACB9}" dt="2022-11-01T15:38:13.420" v="480"/>
          <ac:spMkLst>
            <pc:docMk/>
            <pc:sldMk cId="3496050008" sldId="289"/>
            <ac:spMk id="96" creationId="{819CCB90-7367-E9BE-62B3-CC68EB52CE4C}"/>
          </ac:spMkLst>
        </pc:spChg>
        <pc:spChg chg="mod">
          <ac:chgData name="Sven Van de Velde" userId="00b08bc3e1e83696" providerId="LiveId" clId="{A25D7637-D0B6-4F5D-BABA-66A05ED2ACB9}" dt="2022-11-01T15:38:13.420" v="480"/>
          <ac:spMkLst>
            <pc:docMk/>
            <pc:sldMk cId="3496050008" sldId="289"/>
            <ac:spMk id="98" creationId="{AF713CFC-8A90-B4FC-9AC2-8EC47C96584C}"/>
          </ac:spMkLst>
        </pc:spChg>
        <pc:spChg chg="mod">
          <ac:chgData name="Sven Van de Velde" userId="00b08bc3e1e83696" providerId="LiveId" clId="{A25D7637-D0B6-4F5D-BABA-66A05ED2ACB9}" dt="2022-11-01T15:38:13.420" v="480"/>
          <ac:spMkLst>
            <pc:docMk/>
            <pc:sldMk cId="3496050008" sldId="289"/>
            <ac:spMk id="99" creationId="{B5FD60DE-3B22-C06C-E146-75082F7BDFD2}"/>
          </ac:spMkLst>
        </pc:spChg>
        <pc:spChg chg="mod">
          <ac:chgData name="Sven Van de Velde" userId="00b08bc3e1e83696" providerId="LiveId" clId="{A25D7637-D0B6-4F5D-BABA-66A05ED2ACB9}" dt="2022-11-01T15:38:13.420" v="480"/>
          <ac:spMkLst>
            <pc:docMk/>
            <pc:sldMk cId="3496050008" sldId="289"/>
            <ac:spMk id="101" creationId="{573C0574-50B5-5CF2-9CCC-71255272DF2D}"/>
          </ac:spMkLst>
        </pc:spChg>
        <pc:spChg chg="mod">
          <ac:chgData name="Sven Van de Velde" userId="00b08bc3e1e83696" providerId="LiveId" clId="{A25D7637-D0B6-4F5D-BABA-66A05ED2ACB9}" dt="2022-11-01T15:38:13.420" v="480"/>
          <ac:spMkLst>
            <pc:docMk/>
            <pc:sldMk cId="3496050008" sldId="289"/>
            <ac:spMk id="102" creationId="{08D616C8-F07E-8664-169A-04BCE50C8F6C}"/>
          </ac:spMkLst>
        </pc:spChg>
        <pc:spChg chg="mod">
          <ac:chgData name="Sven Van de Velde" userId="00b08bc3e1e83696" providerId="LiveId" clId="{A25D7637-D0B6-4F5D-BABA-66A05ED2ACB9}" dt="2022-11-01T15:38:13.420" v="480"/>
          <ac:spMkLst>
            <pc:docMk/>
            <pc:sldMk cId="3496050008" sldId="289"/>
            <ac:spMk id="104" creationId="{B24F401B-53E2-64A8-2FD5-2E799B3153CC}"/>
          </ac:spMkLst>
        </pc:spChg>
        <pc:spChg chg="mod">
          <ac:chgData name="Sven Van de Velde" userId="00b08bc3e1e83696" providerId="LiveId" clId="{A25D7637-D0B6-4F5D-BABA-66A05ED2ACB9}" dt="2022-11-01T15:38:13.420" v="480"/>
          <ac:spMkLst>
            <pc:docMk/>
            <pc:sldMk cId="3496050008" sldId="289"/>
            <ac:spMk id="105" creationId="{E151364B-34E1-05C1-A15F-04923FCF272C}"/>
          </ac:spMkLst>
        </pc:spChg>
        <pc:spChg chg="mod">
          <ac:chgData name="Sven Van de Velde" userId="00b08bc3e1e83696" providerId="LiveId" clId="{A25D7637-D0B6-4F5D-BABA-66A05ED2ACB9}" dt="2022-11-01T20:20:25.275" v="739" actId="20577"/>
          <ac:spMkLst>
            <pc:docMk/>
            <pc:sldMk cId="3496050008" sldId="289"/>
            <ac:spMk id="107" creationId="{E5186B0A-B15E-E0DD-DE90-F1A85BFC3F91}"/>
          </ac:spMkLst>
        </pc:spChg>
        <pc:spChg chg="mod">
          <ac:chgData name="Sven Van de Velde" userId="00b08bc3e1e83696" providerId="LiveId" clId="{A25D7637-D0B6-4F5D-BABA-66A05ED2ACB9}" dt="2022-11-01T15:38:13.420" v="480"/>
          <ac:spMkLst>
            <pc:docMk/>
            <pc:sldMk cId="3496050008" sldId="289"/>
            <ac:spMk id="108" creationId="{24BC899E-3EFF-15EB-CD98-9D3016B981BF}"/>
          </ac:spMkLst>
        </pc:spChg>
        <pc:spChg chg="mod">
          <ac:chgData name="Sven Van de Velde" userId="00b08bc3e1e83696" providerId="LiveId" clId="{A25D7637-D0B6-4F5D-BABA-66A05ED2ACB9}" dt="2022-11-01T15:38:13.420" v="480"/>
          <ac:spMkLst>
            <pc:docMk/>
            <pc:sldMk cId="3496050008" sldId="289"/>
            <ac:spMk id="110" creationId="{D0715795-4D31-C76F-7940-65FE204E2A7C}"/>
          </ac:spMkLst>
        </pc:spChg>
        <pc:spChg chg="mod">
          <ac:chgData name="Sven Van de Velde" userId="00b08bc3e1e83696" providerId="LiveId" clId="{A25D7637-D0B6-4F5D-BABA-66A05ED2ACB9}" dt="2022-11-01T15:38:13.420" v="480"/>
          <ac:spMkLst>
            <pc:docMk/>
            <pc:sldMk cId="3496050008" sldId="289"/>
            <ac:spMk id="111" creationId="{E7697309-2F88-6C58-C651-5E9AB6479670}"/>
          </ac:spMkLst>
        </pc:spChg>
        <pc:spChg chg="mod">
          <ac:chgData name="Sven Van de Velde" userId="00b08bc3e1e83696" providerId="LiveId" clId="{A25D7637-D0B6-4F5D-BABA-66A05ED2ACB9}" dt="2022-11-01T15:38:13.420" v="480"/>
          <ac:spMkLst>
            <pc:docMk/>
            <pc:sldMk cId="3496050008" sldId="289"/>
            <ac:spMk id="113" creationId="{F41E0228-2A80-001D-79D1-BF75386C1FC9}"/>
          </ac:spMkLst>
        </pc:spChg>
        <pc:spChg chg="mod">
          <ac:chgData name="Sven Van de Velde" userId="00b08bc3e1e83696" providerId="LiveId" clId="{A25D7637-D0B6-4F5D-BABA-66A05ED2ACB9}" dt="2022-11-01T15:38:13.420" v="480"/>
          <ac:spMkLst>
            <pc:docMk/>
            <pc:sldMk cId="3496050008" sldId="289"/>
            <ac:spMk id="114" creationId="{D2030732-95DB-485A-849B-CCB3DD8CF433}"/>
          </ac:spMkLst>
        </pc:spChg>
        <pc:spChg chg="mod">
          <ac:chgData name="Sven Van de Velde" userId="00b08bc3e1e83696" providerId="LiveId" clId="{A25D7637-D0B6-4F5D-BABA-66A05ED2ACB9}" dt="2022-11-01T20:34:54.376" v="865"/>
          <ac:spMkLst>
            <pc:docMk/>
            <pc:sldMk cId="3496050008" sldId="289"/>
            <ac:spMk id="116" creationId="{179F04EA-9E83-69F9-C487-F791102842D3}"/>
          </ac:spMkLst>
        </pc:spChg>
        <pc:spChg chg="mod">
          <ac:chgData name="Sven Van de Velde" userId="00b08bc3e1e83696" providerId="LiveId" clId="{A25D7637-D0B6-4F5D-BABA-66A05ED2ACB9}" dt="2022-11-01T20:20:26.325" v="743" actId="20577"/>
          <ac:spMkLst>
            <pc:docMk/>
            <pc:sldMk cId="3496050008" sldId="289"/>
            <ac:spMk id="117" creationId="{D671C81D-1E77-06BC-57B8-7742780753F0}"/>
          </ac:spMkLst>
        </pc:spChg>
        <pc:spChg chg="mod">
          <ac:chgData name="Sven Van de Velde" userId="00b08bc3e1e83696" providerId="LiveId" clId="{A25D7637-D0B6-4F5D-BABA-66A05ED2ACB9}" dt="2022-11-01T15:38:13.420" v="480"/>
          <ac:spMkLst>
            <pc:docMk/>
            <pc:sldMk cId="3496050008" sldId="289"/>
            <ac:spMk id="118" creationId="{1EF1C4BF-0377-33DC-961E-588535460C93}"/>
          </ac:spMkLst>
        </pc:spChg>
        <pc:spChg chg="mod">
          <ac:chgData name="Sven Van de Velde" userId="00b08bc3e1e83696" providerId="LiveId" clId="{A25D7637-D0B6-4F5D-BABA-66A05ED2ACB9}" dt="2022-11-01T20:20:27.331" v="747" actId="20577"/>
          <ac:spMkLst>
            <pc:docMk/>
            <pc:sldMk cId="3496050008" sldId="289"/>
            <ac:spMk id="120" creationId="{D3A54F5F-F675-A359-BD97-98BDEC0AC3C3}"/>
          </ac:spMkLst>
        </pc:spChg>
        <pc:spChg chg="mod">
          <ac:chgData name="Sven Van de Velde" userId="00b08bc3e1e83696" providerId="LiveId" clId="{A25D7637-D0B6-4F5D-BABA-66A05ED2ACB9}" dt="2022-11-01T15:38:13.420" v="480"/>
          <ac:spMkLst>
            <pc:docMk/>
            <pc:sldMk cId="3496050008" sldId="289"/>
            <ac:spMk id="121" creationId="{500940D1-5F0E-B2DB-853D-A11B0E21FE69}"/>
          </ac:spMkLst>
        </pc:spChg>
        <pc:spChg chg="mod topLvl">
          <ac:chgData name="Sven Van de Velde" userId="00b08bc3e1e83696" providerId="LiveId" clId="{A25D7637-D0B6-4F5D-BABA-66A05ED2ACB9}" dt="2022-11-02T07:26:29.441" v="1756" actId="242"/>
          <ac:spMkLst>
            <pc:docMk/>
            <pc:sldMk cId="3496050008" sldId="289"/>
            <ac:spMk id="123" creationId="{ADF1D6B5-4BDD-2EF3-8DE0-45058BF7EB83}"/>
          </ac:spMkLst>
        </pc:spChg>
        <pc:spChg chg="mod topLvl">
          <ac:chgData name="Sven Van de Velde" userId="00b08bc3e1e83696" providerId="LiveId" clId="{A25D7637-D0B6-4F5D-BABA-66A05ED2ACB9}" dt="2022-11-02T07:24:38.564" v="1731" actId="1036"/>
          <ac:spMkLst>
            <pc:docMk/>
            <pc:sldMk cId="3496050008" sldId="289"/>
            <ac:spMk id="124" creationId="{A162F9E3-FFF3-1ACE-3F60-0E4BBE8291D7}"/>
          </ac:spMkLst>
        </pc:spChg>
        <pc:spChg chg="add del mod">
          <ac:chgData name="Sven Van de Velde" userId="00b08bc3e1e83696" providerId="LiveId" clId="{A25D7637-D0B6-4F5D-BABA-66A05ED2ACB9}" dt="2022-11-02T07:03:10.815" v="1643" actId="478"/>
          <ac:spMkLst>
            <pc:docMk/>
            <pc:sldMk cId="3496050008" sldId="289"/>
            <ac:spMk id="125" creationId="{3B0F403C-4100-1D19-D19A-E35979A60085}"/>
          </ac:spMkLst>
        </pc:spChg>
        <pc:spChg chg="add del mod">
          <ac:chgData name="Sven Van de Velde" userId="00b08bc3e1e83696" providerId="LiveId" clId="{A25D7637-D0B6-4F5D-BABA-66A05ED2ACB9}" dt="2022-11-02T07:03:18.304" v="1644" actId="478"/>
          <ac:spMkLst>
            <pc:docMk/>
            <pc:sldMk cId="3496050008" sldId="289"/>
            <ac:spMk id="126" creationId="{8F703A0F-A22B-0A69-8421-326A1D91598C}"/>
          </ac:spMkLst>
        </pc:spChg>
        <pc:spChg chg="del mod topLvl">
          <ac:chgData name="Sven Van de Velde" userId="00b08bc3e1e83696" providerId="LiveId" clId="{A25D7637-D0B6-4F5D-BABA-66A05ED2ACB9}" dt="2022-11-02T07:03:18.304" v="1644" actId="478"/>
          <ac:spMkLst>
            <pc:docMk/>
            <pc:sldMk cId="3496050008" sldId="289"/>
            <ac:spMk id="128" creationId="{5F246423-1B4E-1027-3AD7-2712C248A03F}"/>
          </ac:spMkLst>
        </pc:spChg>
        <pc:spChg chg="del mod topLvl">
          <ac:chgData name="Sven Van de Velde" userId="00b08bc3e1e83696" providerId="LiveId" clId="{A25D7637-D0B6-4F5D-BABA-66A05ED2ACB9}" dt="2022-11-02T07:03:18.304" v="1644" actId="478"/>
          <ac:spMkLst>
            <pc:docMk/>
            <pc:sldMk cId="3496050008" sldId="289"/>
            <ac:spMk id="129" creationId="{C4E6D22D-9441-9915-17C1-0B0D9D3B69F5}"/>
          </ac:spMkLst>
        </pc:spChg>
        <pc:spChg chg="mod">
          <ac:chgData name="Sven Van de Velde" userId="00b08bc3e1e83696" providerId="LiveId" clId="{A25D7637-D0B6-4F5D-BABA-66A05ED2ACB9}" dt="2022-11-01T20:34:54.376" v="865"/>
          <ac:spMkLst>
            <pc:docMk/>
            <pc:sldMk cId="3496050008" sldId="289"/>
            <ac:spMk id="130" creationId="{3AC9F48F-EDF1-1311-6107-DC29EAFC5978}"/>
          </ac:spMkLst>
        </pc:spChg>
        <pc:spChg chg="del">
          <ac:chgData name="Sven Van de Velde" userId="00b08bc3e1e83696" providerId="LiveId" clId="{A25D7637-D0B6-4F5D-BABA-66A05ED2ACB9}" dt="2022-11-01T20:34:39.639" v="864" actId="478"/>
          <ac:spMkLst>
            <pc:docMk/>
            <pc:sldMk cId="3496050008" sldId="289"/>
            <ac:spMk id="131" creationId="{ACFDF42E-1246-4F60-1F28-F3D267B03483}"/>
          </ac:spMkLst>
        </pc:spChg>
        <pc:spChg chg="add mod">
          <ac:chgData name="Sven Van de Velde" userId="00b08bc3e1e83696" providerId="LiveId" clId="{A25D7637-D0B6-4F5D-BABA-66A05ED2ACB9}" dt="2022-11-03T08:39:48.301" v="5767" actId="14100"/>
          <ac:spMkLst>
            <pc:docMk/>
            <pc:sldMk cId="3496050008" sldId="289"/>
            <ac:spMk id="132" creationId="{B38D8443-7CB0-1A96-7778-6DAD8E69F43D}"/>
          </ac:spMkLst>
        </pc:spChg>
        <pc:spChg chg="add del mod">
          <ac:chgData name="Sven Van de Velde" userId="00b08bc3e1e83696" providerId="LiveId" clId="{A25D7637-D0B6-4F5D-BABA-66A05ED2ACB9}" dt="2022-11-02T07:16:59.314" v="1673" actId="478"/>
          <ac:spMkLst>
            <pc:docMk/>
            <pc:sldMk cId="3496050008" sldId="289"/>
            <ac:spMk id="134" creationId="{E9C1B93E-D8BE-2E26-5B18-18A9E99D5AC0}"/>
          </ac:spMkLst>
        </pc:spChg>
        <pc:spChg chg="del mod topLvl">
          <ac:chgData name="Sven Van de Velde" userId="00b08bc3e1e83696" providerId="LiveId" clId="{A25D7637-D0B6-4F5D-BABA-66A05ED2ACB9}" dt="2022-11-02T07:16:59.314" v="1673" actId="478"/>
          <ac:spMkLst>
            <pc:docMk/>
            <pc:sldMk cId="3496050008" sldId="289"/>
            <ac:spMk id="137" creationId="{B5EC1CB4-B338-7ECD-8B04-2283F6D76938}"/>
          </ac:spMkLst>
        </pc:spChg>
        <pc:spChg chg="del mod topLvl">
          <ac:chgData name="Sven Van de Velde" userId="00b08bc3e1e83696" providerId="LiveId" clId="{A25D7637-D0B6-4F5D-BABA-66A05ED2ACB9}" dt="2022-11-02T07:16:59.314" v="1673" actId="478"/>
          <ac:spMkLst>
            <pc:docMk/>
            <pc:sldMk cId="3496050008" sldId="289"/>
            <ac:spMk id="138" creationId="{A1BB85A8-7B36-C2A6-13D6-D8609BEBA2B0}"/>
          </ac:spMkLst>
        </pc:spChg>
        <pc:spChg chg="del mod topLvl">
          <ac:chgData name="Sven Van de Velde" userId="00b08bc3e1e83696" providerId="LiveId" clId="{A25D7637-D0B6-4F5D-BABA-66A05ED2ACB9}" dt="2022-11-02T07:16:59.314" v="1673" actId="478"/>
          <ac:spMkLst>
            <pc:docMk/>
            <pc:sldMk cId="3496050008" sldId="289"/>
            <ac:spMk id="140" creationId="{5CB52686-9AA6-6781-60BC-C70DBE15D565}"/>
          </ac:spMkLst>
        </pc:spChg>
        <pc:spChg chg="del mod topLvl">
          <ac:chgData name="Sven Van de Velde" userId="00b08bc3e1e83696" providerId="LiveId" clId="{A25D7637-D0B6-4F5D-BABA-66A05ED2ACB9}" dt="2022-11-02T07:16:59.314" v="1673" actId="478"/>
          <ac:spMkLst>
            <pc:docMk/>
            <pc:sldMk cId="3496050008" sldId="289"/>
            <ac:spMk id="141" creationId="{0AEAC46C-7CB1-4D2C-A9D3-A7848D95E6E9}"/>
          </ac:spMkLst>
        </pc:spChg>
        <pc:spChg chg="del mod topLvl">
          <ac:chgData name="Sven Van de Velde" userId="00b08bc3e1e83696" providerId="LiveId" clId="{A25D7637-D0B6-4F5D-BABA-66A05ED2ACB9}" dt="2022-11-02T07:16:59.314" v="1673" actId="478"/>
          <ac:spMkLst>
            <pc:docMk/>
            <pc:sldMk cId="3496050008" sldId="289"/>
            <ac:spMk id="143" creationId="{E91A9351-932C-EE58-492D-24D65F1E4641}"/>
          </ac:spMkLst>
        </pc:spChg>
        <pc:spChg chg="del mod topLvl">
          <ac:chgData name="Sven Van de Velde" userId="00b08bc3e1e83696" providerId="LiveId" clId="{A25D7637-D0B6-4F5D-BABA-66A05ED2ACB9}" dt="2022-11-02T07:16:59.314" v="1673" actId="478"/>
          <ac:spMkLst>
            <pc:docMk/>
            <pc:sldMk cId="3496050008" sldId="289"/>
            <ac:spMk id="144" creationId="{D10EBF9D-4888-B2BD-2288-E2DD232C219C}"/>
          </ac:spMkLst>
        </pc:spChg>
        <pc:spChg chg="del mod topLvl">
          <ac:chgData name="Sven Van de Velde" userId="00b08bc3e1e83696" providerId="LiveId" clId="{A25D7637-D0B6-4F5D-BABA-66A05ED2ACB9}" dt="2022-11-02T07:16:59.314" v="1673" actId="478"/>
          <ac:spMkLst>
            <pc:docMk/>
            <pc:sldMk cId="3496050008" sldId="289"/>
            <ac:spMk id="146" creationId="{14900AD0-CF5F-93EC-F65F-D44B40E5F026}"/>
          </ac:spMkLst>
        </pc:spChg>
        <pc:spChg chg="del mod topLvl">
          <ac:chgData name="Sven Van de Velde" userId="00b08bc3e1e83696" providerId="LiveId" clId="{A25D7637-D0B6-4F5D-BABA-66A05ED2ACB9}" dt="2022-11-02T07:16:59.314" v="1673" actId="478"/>
          <ac:spMkLst>
            <pc:docMk/>
            <pc:sldMk cId="3496050008" sldId="289"/>
            <ac:spMk id="147" creationId="{CB210084-3893-5F9C-58D1-B020E397B98C}"/>
          </ac:spMkLst>
        </pc:spChg>
        <pc:spChg chg="mod">
          <ac:chgData name="Sven Van de Velde" userId="00b08bc3e1e83696" providerId="LiveId" clId="{A25D7637-D0B6-4F5D-BABA-66A05ED2ACB9}" dt="2022-11-01T15:41:27.868" v="623"/>
          <ac:spMkLst>
            <pc:docMk/>
            <pc:sldMk cId="3496050008" sldId="289"/>
            <ac:spMk id="149" creationId="{A757DF71-F085-36E6-636C-46675DC19CE8}"/>
          </ac:spMkLst>
        </pc:spChg>
        <pc:spChg chg="mod">
          <ac:chgData name="Sven Van de Velde" userId="00b08bc3e1e83696" providerId="LiveId" clId="{A25D7637-D0B6-4F5D-BABA-66A05ED2ACB9}" dt="2022-11-01T15:41:27.868" v="623"/>
          <ac:spMkLst>
            <pc:docMk/>
            <pc:sldMk cId="3496050008" sldId="289"/>
            <ac:spMk id="150" creationId="{3F74F2A1-39E8-AC98-D60E-8D0430FD7CE9}"/>
          </ac:spMkLst>
        </pc:spChg>
        <pc:spChg chg="mod">
          <ac:chgData name="Sven Van de Velde" userId="00b08bc3e1e83696" providerId="LiveId" clId="{A25D7637-D0B6-4F5D-BABA-66A05ED2ACB9}" dt="2022-11-01T15:41:27.868" v="623"/>
          <ac:spMkLst>
            <pc:docMk/>
            <pc:sldMk cId="3496050008" sldId="289"/>
            <ac:spMk id="152" creationId="{3A08648C-1C8F-7875-D2CF-3422707ECA5F}"/>
          </ac:spMkLst>
        </pc:spChg>
        <pc:spChg chg="mod">
          <ac:chgData name="Sven Van de Velde" userId="00b08bc3e1e83696" providerId="LiveId" clId="{A25D7637-D0B6-4F5D-BABA-66A05ED2ACB9}" dt="2022-11-01T15:41:27.868" v="623"/>
          <ac:spMkLst>
            <pc:docMk/>
            <pc:sldMk cId="3496050008" sldId="289"/>
            <ac:spMk id="153" creationId="{43C0256F-B41E-5EA2-6978-45A1C45435D4}"/>
          </ac:spMkLst>
        </pc:spChg>
        <pc:spChg chg="mod">
          <ac:chgData name="Sven Van de Velde" userId="00b08bc3e1e83696" providerId="LiveId" clId="{A25D7637-D0B6-4F5D-BABA-66A05ED2ACB9}" dt="2022-11-01T15:41:27.868" v="623"/>
          <ac:spMkLst>
            <pc:docMk/>
            <pc:sldMk cId="3496050008" sldId="289"/>
            <ac:spMk id="155" creationId="{1BF1586E-B3B3-183F-3EFA-705B77A4287C}"/>
          </ac:spMkLst>
        </pc:spChg>
        <pc:spChg chg="mod">
          <ac:chgData name="Sven Van de Velde" userId="00b08bc3e1e83696" providerId="LiveId" clId="{A25D7637-D0B6-4F5D-BABA-66A05ED2ACB9}" dt="2022-11-01T15:41:27.868" v="623"/>
          <ac:spMkLst>
            <pc:docMk/>
            <pc:sldMk cId="3496050008" sldId="289"/>
            <ac:spMk id="156" creationId="{CB6E36A7-B0A0-D764-8D88-E10EF63AB36E}"/>
          </ac:spMkLst>
        </pc:spChg>
        <pc:spChg chg="mod">
          <ac:chgData name="Sven Van de Velde" userId="00b08bc3e1e83696" providerId="LiveId" clId="{A25D7637-D0B6-4F5D-BABA-66A05ED2ACB9}" dt="2022-11-01T15:41:27.868" v="623"/>
          <ac:spMkLst>
            <pc:docMk/>
            <pc:sldMk cId="3496050008" sldId="289"/>
            <ac:spMk id="158" creationId="{C9CBC67B-65ED-C913-AA8B-941A1D5A383C}"/>
          </ac:spMkLst>
        </pc:spChg>
        <pc:spChg chg="mod">
          <ac:chgData name="Sven Van de Velde" userId="00b08bc3e1e83696" providerId="LiveId" clId="{A25D7637-D0B6-4F5D-BABA-66A05ED2ACB9}" dt="2022-11-01T15:41:27.868" v="623"/>
          <ac:spMkLst>
            <pc:docMk/>
            <pc:sldMk cId="3496050008" sldId="289"/>
            <ac:spMk id="159" creationId="{799E3165-69C7-D771-ADAB-1A82E3E1F0B4}"/>
          </ac:spMkLst>
        </pc:spChg>
        <pc:spChg chg="mod">
          <ac:chgData name="Sven Van de Velde" userId="00b08bc3e1e83696" providerId="LiveId" clId="{A25D7637-D0B6-4F5D-BABA-66A05ED2ACB9}" dt="2022-11-01T15:41:27.868" v="623"/>
          <ac:spMkLst>
            <pc:docMk/>
            <pc:sldMk cId="3496050008" sldId="289"/>
            <ac:spMk id="161" creationId="{D6E6478A-AD89-EBD5-42A3-B830A3B8EA55}"/>
          </ac:spMkLst>
        </pc:spChg>
        <pc:spChg chg="mod">
          <ac:chgData name="Sven Van de Velde" userId="00b08bc3e1e83696" providerId="LiveId" clId="{A25D7637-D0B6-4F5D-BABA-66A05ED2ACB9}" dt="2022-11-01T15:41:27.868" v="623"/>
          <ac:spMkLst>
            <pc:docMk/>
            <pc:sldMk cId="3496050008" sldId="289"/>
            <ac:spMk id="162" creationId="{F114C4A7-AABD-D5B0-FB6A-F1BB5B373596}"/>
          </ac:spMkLst>
        </pc:spChg>
        <pc:spChg chg="mod">
          <ac:chgData name="Sven Van de Velde" userId="00b08bc3e1e83696" providerId="LiveId" clId="{A25D7637-D0B6-4F5D-BABA-66A05ED2ACB9}" dt="2022-11-01T15:41:27.868" v="623"/>
          <ac:spMkLst>
            <pc:docMk/>
            <pc:sldMk cId="3496050008" sldId="289"/>
            <ac:spMk id="164" creationId="{F496F075-C006-FAAE-EEBA-D85F688EDDA6}"/>
          </ac:spMkLst>
        </pc:spChg>
        <pc:spChg chg="del">
          <ac:chgData name="Sven Van de Velde" userId="00b08bc3e1e83696" providerId="LiveId" clId="{A25D7637-D0B6-4F5D-BABA-66A05ED2ACB9}" dt="2022-11-01T15:25:07.404" v="155" actId="478"/>
          <ac:spMkLst>
            <pc:docMk/>
            <pc:sldMk cId="3496050008" sldId="289"/>
            <ac:spMk id="165" creationId="{C5EB797B-5BC0-BC93-4DC8-CA8DA245022D}"/>
          </ac:spMkLst>
        </pc:spChg>
        <pc:spChg chg="mod">
          <ac:chgData name="Sven Van de Velde" userId="00b08bc3e1e83696" providerId="LiveId" clId="{A25D7637-D0B6-4F5D-BABA-66A05ED2ACB9}" dt="2022-11-01T20:34:54.376" v="865"/>
          <ac:spMkLst>
            <pc:docMk/>
            <pc:sldMk cId="3496050008" sldId="289"/>
            <ac:spMk id="166" creationId="{04D5082F-0C2B-9761-1935-DF8335097FAE}"/>
          </ac:spMkLst>
        </pc:spChg>
        <pc:spChg chg="del">
          <ac:chgData name="Sven Van de Velde" userId="00b08bc3e1e83696" providerId="LiveId" clId="{A25D7637-D0B6-4F5D-BABA-66A05ED2ACB9}" dt="2022-11-01T15:25:19.266" v="157" actId="478"/>
          <ac:spMkLst>
            <pc:docMk/>
            <pc:sldMk cId="3496050008" sldId="289"/>
            <ac:spMk id="166" creationId="{42C70146-8229-AE6C-803D-FE6A923B82EC}"/>
          </ac:spMkLst>
        </pc:spChg>
        <pc:spChg chg="mod">
          <ac:chgData name="Sven Van de Velde" userId="00b08bc3e1e83696" providerId="LiveId" clId="{A25D7637-D0B6-4F5D-BABA-66A05ED2ACB9}" dt="2022-11-01T20:34:54.376" v="865"/>
          <ac:spMkLst>
            <pc:docMk/>
            <pc:sldMk cId="3496050008" sldId="289"/>
            <ac:spMk id="167" creationId="{06E92159-20B5-B2DE-C7E9-A221A3C974E7}"/>
          </ac:spMkLst>
        </pc:spChg>
        <pc:spChg chg="del">
          <ac:chgData name="Sven Van de Velde" userId="00b08bc3e1e83696" providerId="LiveId" clId="{A25D7637-D0B6-4F5D-BABA-66A05ED2ACB9}" dt="2022-11-01T15:25:07.404" v="155" actId="478"/>
          <ac:spMkLst>
            <pc:docMk/>
            <pc:sldMk cId="3496050008" sldId="289"/>
            <ac:spMk id="167" creationId="{F3A4D2AD-F01E-9296-A21C-817F3F1D5A4B}"/>
          </ac:spMkLst>
        </pc:spChg>
        <pc:spChg chg="del">
          <ac:chgData name="Sven Van de Velde" userId="00b08bc3e1e83696" providerId="LiveId" clId="{A25D7637-D0B6-4F5D-BABA-66A05ED2ACB9}" dt="2022-11-01T15:25:19.266" v="157" actId="478"/>
          <ac:spMkLst>
            <pc:docMk/>
            <pc:sldMk cId="3496050008" sldId="289"/>
            <ac:spMk id="168" creationId="{300FFD5D-C987-54CE-3F9F-7C0128294C8F}"/>
          </ac:spMkLst>
        </pc:spChg>
        <pc:spChg chg="del">
          <ac:chgData name="Sven Van de Velde" userId="00b08bc3e1e83696" providerId="LiveId" clId="{A25D7637-D0B6-4F5D-BABA-66A05ED2ACB9}" dt="2022-11-01T15:25:07.404" v="155" actId="478"/>
          <ac:spMkLst>
            <pc:docMk/>
            <pc:sldMk cId="3496050008" sldId="289"/>
            <ac:spMk id="169" creationId="{5B774F26-C500-BF32-B1E4-239AC2605A05}"/>
          </ac:spMkLst>
        </pc:spChg>
        <pc:spChg chg="mod">
          <ac:chgData name="Sven Van de Velde" userId="00b08bc3e1e83696" providerId="LiveId" clId="{A25D7637-D0B6-4F5D-BABA-66A05ED2ACB9}" dt="2022-11-01T20:34:54.376" v="865"/>
          <ac:spMkLst>
            <pc:docMk/>
            <pc:sldMk cId="3496050008" sldId="289"/>
            <ac:spMk id="169" creationId="{8B6BF799-6B55-FBB9-BC12-D28E31AB2FFE}"/>
          </ac:spMkLst>
        </pc:spChg>
        <pc:spChg chg="mod">
          <ac:chgData name="Sven Van de Velde" userId="00b08bc3e1e83696" providerId="LiveId" clId="{A25D7637-D0B6-4F5D-BABA-66A05ED2ACB9}" dt="2022-11-01T20:34:54.376" v="865"/>
          <ac:spMkLst>
            <pc:docMk/>
            <pc:sldMk cId="3496050008" sldId="289"/>
            <ac:spMk id="170" creationId="{8E361C82-7C61-4CA1-D40B-DB4DFB1A0931}"/>
          </ac:spMkLst>
        </pc:spChg>
        <pc:spChg chg="del">
          <ac:chgData name="Sven Van de Velde" userId="00b08bc3e1e83696" providerId="LiveId" clId="{A25D7637-D0B6-4F5D-BABA-66A05ED2ACB9}" dt="2022-11-01T15:25:19.266" v="157" actId="478"/>
          <ac:spMkLst>
            <pc:docMk/>
            <pc:sldMk cId="3496050008" sldId="289"/>
            <ac:spMk id="170" creationId="{E371E4CB-75DD-A512-F1AF-344DF51A3516}"/>
          </ac:spMkLst>
        </pc:spChg>
        <pc:spChg chg="mod">
          <ac:chgData name="Sven Van de Velde" userId="00b08bc3e1e83696" providerId="LiveId" clId="{A25D7637-D0B6-4F5D-BABA-66A05ED2ACB9}" dt="2022-11-01T15:41:27.868" v="623"/>
          <ac:spMkLst>
            <pc:docMk/>
            <pc:sldMk cId="3496050008" sldId="289"/>
            <ac:spMk id="171" creationId="{2061638B-443D-0FD7-D72C-31CCDB6A8CAD}"/>
          </ac:spMkLst>
        </pc:spChg>
        <pc:spChg chg="del mod topLvl">
          <ac:chgData name="Sven Van de Velde" userId="00b08bc3e1e83696" providerId="LiveId" clId="{A25D7637-D0B6-4F5D-BABA-66A05ED2ACB9}" dt="2022-11-02T07:16:59.314" v="1673" actId="478"/>
          <ac:spMkLst>
            <pc:docMk/>
            <pc:sldMk cId="3496050008" sldId="289"/>
            <ac:spMk id="173" creationId="{DFD8C5FE-D2AC-5DF8-9C4E-179F58146839}"/>
          </ac:spMkLst>
        </pc:spChg>
        <pc:spChg chg="del mod topLvl">
          <ac:chgData name="Sven Van de Velde" userId="00b08bc3e1e83696" providerId="LiveId" clId="{A25D7637-D0B6-4F5D-BABA-66A05ED2ACB9}" dt="2022-11-02T07:16:59.314" v="1673" actId="478"/>
          <ac:spMkLst>
            <pc:docMk/>
            <pc:sldMk cId="3496050008" sldId="289"/>
            <ac:spMk id="175" creationId="{EC2377F3-99F3-A437-3632-EBB3CC828693}"/>
          </ac:spMkLst>
        </pc:spChg>
        <pc:spChg chg="del mod topLvl">
          <ac:chgData name="Sven Van de Velde" userId="00b08bc3e1e83696" providerId="LiveId" clId="{A25D7637-D0B6-4F5D-BABA-66A05ED2ACB9}" dt="2022-11-02T07:16:59.314" v="1673" actId="478"/>
          <ac:spMkLst>
            <pc:docMk/>
            <pc:sldMk cId="3496050008" sldId="289"/>
            <ac:spMk id="178" creationId="{D9B0C634-0DFF-57C1-6151-6EA90D10614B}"/>
          </ac:spMkLst>
        </pc:spChg>
        <pc:spChg chg="del mod topLvl">
          <ac:chgData name="Sven Van de Velde" userId="00b08bc3e1e83696" providerId="LiveId" clId="{A25D7637-D0B6-4F5D-BABA-66A05ED2ACB9}" dt="2022-11-02T07:16:59.314" v="1673" actId="478"/>
          <ac:spMkLst>
            <pc:docMk/>
            <pc:sldMk cId="3496050008" sldId="289"/>
            <ac:spMk id="179" creationId="{A03CF245-E32E-C11C-2ECF-08B8D1936E70}"/>
          </ac:spMkLst>
        </pc:spChg>
        <pc:spChg chg="del mod">
          <ac:chgData name="Sven Van de Velde" userId="00b08bc3e1e83696" providerId="LiveId" clId="{A25D7637-D0B6-4F5D-BABA-66A05ED2ACB9}" dt="2022-11-02T07:03:18.304" v="1644" actId="478"/>
          <ac:spMkLst>
            <pc:docMk/>
            <pc:sldMk cId="3496050008" sldId="289"/>
            <ac:spMk id="180" creationId="{17B56C93-29ED-464D-04A0-DBC481587CA9}"/>
          </ac:spMkLst>
        </pc:spChg>
        <pc:spChg chg="del mod topLvl">
          <ac:chgData name="Sven Van de Velde" userId="00b08bc3e1e83696" providerId="LiveId" clId="{A25D7637-D0B6-4F5D-BABA-66A05ED2ACB9}" dt="2022-11-02T07:03:18.304" v="1644" actId="478"/>
          <ac:spMkLst>
            <pc:docMk/>
            <pc:sldMk cId="3496050008" sldId="289"/>
            <ac:spMk id="181" creationId="{35EB4FB5-8A22-0ADC-55F5-0CCC94BCB1EF}"/>
          </ac:spMkLst>
        </pc:spChg>
        <pc:spChg chg="mod">
          <ac:chgData name="Sven Van de Velde" userId="00b08bc3e1e83696" providerId="LiveId" clId="{A25D7637-D0B6-4F5D-BABA-66A05ED2ACB9}" dt="2022-11-01T20:34:54.376" v="865"/>
          <ac:spMkLst>
            <pc:docMk/>
            <pc:sldMk cId="3496050008" sldId="289"/>
            <ac:spMk id="182" creationId="{3625E605-1C88-4E13-18BE-F3CED50DE12A}"/>
          </ac:spMkLst>
        </pc:spChg>
        <pc:spChg chg="del">
          <ac:chgData name="Sven Van de Velde" userId="00b08bc3e1e83696" providerId="LiveId" clId="{A25D7637-D0B6-4F5D-BABA-66A05ED2ACB9}" dt="2022-11-01T15:25:07.404" v="155" actId="478"/>
          <ac:spMkLst>
            <pc:docMk/>
            <pc:sldMk cId="3496050008" sldId="289"/>
            <ac:spMk id="182" creationId="{99BCD4B8-BA22-B4DC-0221-C288F689AEF8}"/>
          </ac:spMkLst>
        </pc:spChg>
        <pc:spChg chg="del">
          <ac:chgData name="Sven Van de Velde" userId="00b08bc3e1e83696" providerId="LiveId" clId="{A25D7637-D0B6-4F5D-BABA-66A05ED2ACB9}" dt="2022-11-01T15:25:19.266" v="157" actId="478"/>
          <ac:spMkLst>
            <pc:docMk/>
            <pc:sldMk cId="3496050008" sldId="289"/>
            <ac:spMk id="183" creationId="{0612BD47-AADE-1551-7513-D4C7AFAF2DF2}"/>
          </ac:spMkLst>
        </pc:spChg>
        <pc:spChg chg="mod">
          <ac:chgData name="Sven Van de Velde" userId="00b08bc3e1e83696" providerId="LiveId" clId="{A25D7637-D0B6-4F5D-BABA-66A05ED2ACB9}" dt="2022-11-01T20:34:54.376" v="865"/>
          <ac:spMkLst>
            <pc:docMk/>
            <pc:sldMk cId="3496050008" sldId="289"/>
            <ac:spMk id="183" creationId="{5FF1A85F-DCEC-D3DE-9342-EC5343A37F4F}"/>
          </ac:spMkLst>
        </pc:spChg>
        <pc:spChg chg="del mod topLvl">
          <ac:chgData name="Sven Van de Velde" userId="00b08bc3e1e83696" providerId="LiveId" clId="{A25D7637-D0B6-4F5D-BABA-66A05ED2ACB9}" dt="2022-11-02T07:16:59.314" v="1673" actId="478"/>
          <ac:spMkLst>
            <pc:docMk/>
            <pc:sldMk cId="3496050008" sldId="289"/>
            <ac:spMk id="185" creationId="{EB839296-8286-A0F0-FE8C-BF15C7D61F39}"/>
          </ac:spMkLst>
        </pc:spChg>
        <pc:spChg chg="del mod topLvl">
          <ac:chgData name="Sven Van de Velde" userId="00b08bc3e1e83696" providerId="LiveId" clId="{A25D7637-D0B6-4F5D-BABA-66A05ED2ACB9}" dt="2022-11-02T07:16:59.314" v="1673" actId="478"/>
          <ac:spMkLst>
            <pc:docMk/>
            <pc:sldMk cId="3496050008" sldId="289"/>
            <ac:spMk id="186" creationId="{C5F1D218-123E-D05E-7AEB-841BA2CFD842}"/>
          </ac:spMkLst>
        </pc:spChg>
        <pc:spChg chg="del mod topLvl">
          <ac:chgData name="Sven Van de Velde" userId="00b08bc3e1e83696" providerId="LiveId" clId="{A25D7637-D0B6-4F5D-BABA-66A05ED2ACB9}" dt="2022-11-02T07:16:59.314" v="1673" actId="478"/>
          <ac:spMkLst>
            <pc:docMk/>
            <pc:sldMk cId="3496050008" sldId="289"/>
            <ac:spMk id="188" creationId="{B2D812E2-FEF9-921C-3F3C-7AE48F778520}"/>
          </ac:spMkLst>
        </pc:spChg>
        <pc:spChg chg="del mod topLvl">
          <ac:chgData name="Sven Van de Velde" userId="00b08bc3e1e83696" providerId="LiveId" clId="{A25D7637-D0B6-4F5D-BABA-66A05ED2ACB9}" dt="2022-11-02T07:16:59.314" v="1673" actId="478"/>
          <ac:spMkLst>
            <pc:docMk/>
            <pc:sldMk cId="3496050008" sldId="289"/>
            <ac:spMk id="189" creationId="{6F1D782E-06E0-8837-0F9D-1F672A5E8E75}"/>
          </ac:spMkLst>
        </pc:spChg>
        <pc:spChg chg="mod">
          <ac:chgData name="Sven Van de Velde" userId="00b08bc3e1e83696" providerId="LiveId" clId="{A25D7637-D0B6-4F5D-BABA-66A05ED2ACB9}" dt="2022-11-01T20:34:54.376" v="865"/>
          <ac:spMkLst>
            <pc:docMk/>
            <pc:sldMk cId="3496050008" sldId="289"/>
            <ac:spMk id="191" creationId="{1667E519-39C9-537C-333E-17D5B33AB17C}"/>
          </ac:spMkLst>
        </pc:spChg>
        <pc:spChg chg="mod">
          <ac:chgData name="Sven Van de Velde" userId="00b08bc3e1e83696" providerId="LiveId" clId="{A25D7637-D0B6-4F5D-BABA-66A05ED2ACB9}" dt="2022-11-01T20:34:54.376" v="865"/>
          <ac:spMkLst>
            <pc:docMk/>
            <pc:sldMk cId="3496050008" sldId="289"/>
            <ac:spMk id="192" creationId="{8115C1AC-50D2-4F9E-DA9B-51F448CEEF8C}"/>
          </ac:spMkLst>
        </pc:spChg>
        <pc:spChg chg="del mod topLvl">
          <ac:chgData name="Sven Van de Velde" userId="00b08bc3e1e83696" providerId="LiveId" clId="{A25D7637-D0B6-4F5D-BABA-66A05ED2ACB9}" dt="2022-11-02T07:16:59.314" v="1673" actId="478"/>
          <ac:spMkLst>
            <pc:docMk/>
            <pc:sldMk cId="3496050008" sldId="289"/>
            <ac:spMk id="194" creationId="{64A8AD98-E8CD-A6BC-D7F6-F07BF8300A21}"/>
          </ac:spMkLst>
        </pc:spChg>
        <pc:spChg chg="del mod topLvl">
          <ac:chgData name="Sven Van de Velde" userId="00b08bc3e1e83696" providerId="LiveId" clId="{A25D7637-D0B6-4F5D-BABA-66A05ED2ACB9}" dt="2022-11-02T07:16:59.314" v="1673" actId="478"/>
          <ac:spMkLst>
            <pc:docMk/>
            <pc:sldMk cId="3496050008" sldId="289"/>
            <ac:spMk id="195" creationId="{FE5C60A3-6604-48EB-0147-042134BF1579}"/>
          </ac:spMkLst>
        </pc:spChg>
        <pc:spChg chg="del mod topLvl">
          <ac:chgData name="Sven Van de Velde" userId="00b08bc3e1e83696" providerId="LiveId" clId="{A25D7637-D0B6-4F5D-BABA-66A05ED2ACB9}" dt="2022-11-02T07:16:59.314" v="1673" actId="478"/>
          <ac:spMkLst>
            <pc:docMk/>
            <pc:sldMk cId="3496050008" sldId="289"/>
            <ac:spMk id="197" creationId="{72B8648B-B6AA-92D7-0C46-8BF3954E55FE}"/>
          </ac:spMkLst>
        </pc:spChg>
        <pc:spChg chg="del mod topLvl">
          <ac:chgData name="Sven Van de Velde" userId="00b08bc3e1e83696" providerId="LiveId" clId="{A25D7637-D0B6-4F5D-BABA-66A05ED2ACB9}" dt="2022-11-02T07:16:59.314" v="1673" actId="478"/>
          <ac:spMkLst>
            <pc:docMk/>
            <pc:sldMk cId="3496050008" sldId="289"/>
            <ac:spMk id="198" creationId="{6EE4587B-356B-5A19-C5FA-F069C3F41551}"/>
          </ac:spMkLst>
        </pc:spChg>
        <pc:spChg chg="add mod">
          <ac:chgData name="Sven Van de Velde" userId="00b08bc3e1e83696" providerId="LiveId" clId="{A25D7637-D0B6-4F5D-BABA-66A05ED2ACB9}" dt="2022-11-03T07:47:38.447" v="4649" actId="1582"/>
          <ac:spMkLst>
            <pc:docMk/>
            <pc:sldMk cId="3496050008" sldId="289"/>
            <ac:spMk id="199" creationId="{CB36069E-B0E4-D980-971A-0CF8A9503C79}"/>
          </ac:spMkLst>
        </pc:spChg>
        <pc:spChg chg="add del mod">
          <ac:chgData name="Sven Van de Velde" userId="00b08bc3e1e83696" providerId="LiveId" clId="{A25D7637-D0B6-4F5D-BABA-66A05ED2ACB9}" dt="2022-11-02T07:16:59.314" v="1673" actId="478"/>
          <ac:spMkLst>
            <pc:docMk/>
            <pc:sldMk cId="3496050008" sldId="289"/>
            <ac:spMk id="200" creationId="{2E21629C-63E6-542B-26C1-7FEE9AAAC725}"/>
          </ac:spMkLst>
        </pc:spChg>
        <pc:spChg chg="mod">
          <ac:chgData name="Sven Van de Velde" userId="00b08bc3e1e83696" providerId="LiveId" clId="{A25D7637-D0B6-4F5D-BABA-66A05ED2ACB9}" dt="2022-11-01T20:34:54.376" v="865"/>
          <ac:spMkLst>
            <pc:docMk/>
            <pc:sldMk cId="3496050008" sldId="289"/>
            <ac:spMk id="203" creationId="{65DB335E-034F-0114-BAC1-628077287AD9}"/>
          </ac:spMkLst>
        </pc:spChg>
        <pc:spChg chg="mod">
          <ac:chgData name="Sven Van de Velde" userId="00b08bc3e1e83696" providerId="LiveId" clId="{A25D7637-D0B6-4F5D-BABA-66A05ED2ACB9}" dt="2022-11-01T20:34:54.376" v="865"/>
          <ac:spMkLst>
            <pc:docMk/>
            <pc:sldMk cId="3496050008" sldId="289"/>
            <ac:spMk id="204" creationId="{0962063D-B1D7-D9AA-F69B-87CFA2FF6092}"/>
          </ac:spMkLst>
        </pc:spChg>
        <pc:spChg chg="add del mod">
          <ac:chgData name="Sven Van de Velde" userId="00b08bc3e1e83696" providerId="LiveId" clId="{A25D7637-D0B6-4F5D-BABA-66A05ED2ACB9}" dt="2022-11-01T20:48:32.220" v="1122" actId="478"/>
          <ac:spMkLst>
            <pc:docMk/>
            <pc:sldMk cId="3496050008" sldId="289"/>
            <ac:spMk id="206" creationId="{8664E277-26B0-0480-76B4-023E1EEB52BE}"/>
          </ac:spMkLst>
        </pc:spChg>
        <pc:spChg chg="mod">
          <ac:chgData name="Sven Van de Velde" userId="00b08bc3e1e83696" providerId="LiveId" clId="{A25D7637-D0B6-4F5D-BABA-66A05ED2ACB9}" dt="2022-11-01T20:34:54.376" v="865"/>
          <ac:spMkLst>
            <pc:docMk/>
            <pc:sldMk cId="3496050008" sldId="289"/>
            <ac:spMk id="207" creationId="{AA08EC56-C07C-A32B-3B68-8F36B5BB3B4E}"/>
          </ac:spMkLst>
        </pc:spChg>
        <pc:spChg chg="mod">
          <ac:chgData name="Sven Van de Velde" userId="00b08bc3e1e83696" providerId="LiveId" clId="{A25D7637-D0B6-4F5D-BABA-66A05ED2ACB9}" dt="2022-11-01T15:46:19.822" v="680"/>
          <ac:spMkLst>
            <pc:docMk/>
            <pc:sldMk cId="3496050008" sldId="289"/>
            <ac:spMk id="209" creationId="{800EBE56-E498-CE7C-4FA2-6978F0F1F8A0}"/>
          </ac:spMkLst>
        </pc:spChg>
        <pc:spChg chg="mod">
          <ac:chgData name="Sven Van de Velde" userId="00b08bc3e1e83696" providerId="LiveId" clId="{A25D7637-D0B6-4F5D-BABA-66A05ED2ACB9}" dt="2022-11-01T15:46:19.822" v="680"/>
          <ac:spMkLst>
            <pc:docMk/>
            <pc:sldMk cId="3496050008" sldId="289"/>
            <ac:spMk id="210" creationId="{2C1F16AA-3D06-7E3E-17A4-3B5E389AEEBE}"/>
          </ac:spMkLst>
        </pc:spChg>
        <pc:spChg chg="mod">
          <ac:chgData name="Sven Van de Velde" userId="00b08bc3e1e83696" providerId="LiveId" clId="{A25D7637-D0B6-4F5D-BABA-66A05ED2ACB9}" dt="2022-11-01T15:46:19.822" v="680"/>
          <ac:spMkLst>
            <pc:docMk/>
            <pc:sldMk cId="3496050008" sldId="289"/>
            <ac:spMk id="212" creationId="{2BD0E605-3578-A59B-5177-F1583E330184}"/>
          </ac:spMkLst>
        </pc:spChg>
        <pc:spChg chg="mod">
          <ac:chgData name="Sven Van de Velde" userId="00b08bc3e1e83696" providerId="LiveId" clId="{A25D7637-D0B6-4F5D-BABA-66A05ED2ACB9}" dt="2022-11-01T15:46:19.822" v="680"/>
          <ac:spMkLst>
            <pc:docMk/>
            <pc:sldMk cId="3496050008" sldId="289"/>
            <ac:spMk id="213" creationId="{BE096DDB-B299-7E2A-06D8-CB35419C99D7}"/>
          </ac:spMkLst>
        </pc:spChg>
        <pc:spChg chg="mod">
          <ac:chgData name="Sven Van de Velde" userId="00b08bc3e1e83696" providerId="LiveId" clId="{A25D7637-D0B6-4F5D-BABA-66A05ED2ACB9}" dt="2022-11-01T15:46:19.822" v="680"/>
          <ac:spMkLst>
            <pc:docMk/>
            <pc:sldMk cId="3496050008" sldId="289"/>
            <ac:spMk id="215" creationId="{3D225565-0FA2-A753-1989-03C1744CB181}"/>
          </ac:spMkLst>
        </pc:spChg>
        <pc:spChg chg="mod">
          <ac:chgData name="Sven Van de Velde" userId="00b08bc3e1e83696" providerId="LiveId" clId="{A25D7637-D0B6-4F5D-BABA-66A05ED2ACB9}" dt="2022-11-01T15:46:19.822" v="680"/>
          <ac:spMkLst>
            <pc:docMk/>
            <pc:sldMk cId="3496050008" sldId="289"/>
            <ac:spMk id="216" creationId="{A1BF4E5F-A543-8F76-94F5-20FD9F2F45AD}"/>
          </ac:spMkLst>
        </pc:spChg>
        <pc:spChg chg="mod">
          <ac:chgData name="Sven Van de Velde" userId="00b08bc3e1e83696" providerId="LiveId" clId="{A25D7637-D0B6-4F5D-BABA-66A05ED2ACB9}" dt="2022-11-01T15:46:19.822" v="680"/>
          <ac:spMkLst>
            <pc:docMk/>
            <pc:sldMk cId="3496050008" sldId="289"/>
            <ac:spMk id="218" creationId="{D139A0CA-FFEC-F012-21EA-D8E8B861C008}"/>
          </ac:spMkLst>
        </pc:spChg>
        <pc:spChg chg="mod">
          <ac:chgData name="Sven Van de Velde" userId="00b08bc3e1e83696" providerId="LiveId" clId="{A25D7637-D0B6-4F5D-BABA-66A05ED2ACB9}" dt="2022-11-01T15:46:19.822" v="680"/>
          <ac:spMkLst>
            <pc:docMk/>
            <pc:sldMk cId="3496050008" sldId="289"/>
            <ac:spMk id="219" creationId="{B364B5FB-58B5-727D-F110-91A10E3C1EBD}"/>
          </ac:spMkLst>
        </pc:spChg>
        <pc:spChg chg="mod">
          <ac:chgData name="Sven Van de Velde" userId="00b08bc3e1e83696" providerId="LiveId" clId="{A25D7637-D0B6-4F5D-BABA-66A05ED2ACB9}" dt="2022-11-01T15:46:19.822" v="680"/>
          <ac:spMkLst>
            <pc:docMk/>
            <pc:sldMk cId="3496050008" sldId="289"/>
            <ac:spMk id="221" creationId="{397C9B91-5272-E645-41FB-81BAA7D16392}"/>
          </ac:spMkLst>
        </pc:spChg>
        <pc:spChg chg="mod">
          <ac:chgData name="Sven Van de Velde" userId="00b08bc3e1e83696" providerId="LiveId" clId="{A25D7637-D0B6-4F5D-BABA-66A05ED2ACB9}" dt="2022-11-01T15:46:19.822" v="680"/>
          <ac:spMkLst>
            <pc:docMk/>
            <pc:sldMk cId="3496050008" sldId="289"/>
            <ac:spMk id="222" creationId="{19539B22-DAA0-3E9D-FEDF-E6F0041D7AF9}"/>
          </ac:spMkLst>
        </pc:spChg>
        <pc:spChg chg="mod">
          <ac:chgData name="Sven Van de Velde" userId="00b08bc3e1e83696" providerId="LiveId" clId="{A25D7637-D0B6-4F5D-BABA-66A05ED2ACB9}" dt="2022-11-01T15:46:19.822" v="680"/>
          <ac:spMkLst>
            <pc:docMk/>
            <pc:sldMk cId="3496050008" sldId="289"/>
            <ac:spMk id="224" creationId="{2091C702-33BD-175B-E4C2-846AF4E4E495}"/>
          </ac:spMkLst>
        </pc:spChg>
        <pc:spChg chg="mod">
          <ac:chgData name="Sven Van de Velde" userId="00b08bc3e1e83696" providerId="LiveId" clId="{A25D7637-D0B6-4F5D-BABA-66A05ED2ACB9}" dt="2022-11-01T15:46:19.822" v="680"/>
          <ac:spMkLst>
            <pc:docMk/>
            <pc:sldMk cId="3496050008" sldId="289"/>
            <ac:spMk id="225" creationId="{05C4F619-650D-7C35-9A1F-E9F073C539FA}"/>
          </ac:spMkLst>
        </pc:spChg>
        <pc:spChg chg="mod">
          <ac:chgData name="Sven Van de Velde" userId="00b08bc3e1e83696" providerId="LiveId" clId="{A25D7637-D0B6-4F5D-BABA-66A05ED2ACB9}" dt="2022-11-01T15:46:19.822" v="680"/>
          <ac:spMkLst>
            <pc:docMk/>
            <pc:sldMk cId="3496050008" sldId="289"/>
            <ac:spMk id="227" creationId="{6D2A65D0-AD96-6BF3-25CF-7678DA712F43}"/>
          </ac:spMkLst>
        </pc:spChg>
        <pc:spChg chg="mod">
          <ac:chgData name="Sven Van de Velde" userId="00b08bc3e1e83696" providerId="LiveId" clId="{A25D7637-D0B6-4F5D-BABA-66A05ED2ACB9}" dt="2022-11-01T15:46:19.822" v="680"/>
          <ac:spMkLst>
            <pc:docMk/>
            <pc:sldMk cId="3496050008" sldId="289"/>
            <ac:spMk id="228" creationId="{E0683A5E-9F09-3C6B-2F6B-CB5E5FB9D685}"/>
          </ac:spMkLst>
        </pc:spChg>
        <pc:spChg chg="mod">
          <ac:chgData name="Sven Van de Velde" userId="00b08bc3e1e83696" providerId="LiveId" clId="{A25D7637-D0B6-4F5D-BABA-66A05ED2ACB9}" dt="2022-11-01T15:46:19.822" v="680"/>
          <ac:spMkLst>
            <pc:docMk/>
            <pc:sldMk cId="3496050008" sldId="289"/>
            <ac:spMk id="230" creationId="{06134F27-62BB-2C33-EFBD-BFDD34C38900}"/>
          </ac:spMkLst>
        </pc:spChg>
        <pc:spChg chg="mod">
          <ac:chgData name="Sven Van de Velde" userId="00b08bc3e1e83696" providerId="LiveId" clId="{A25D7637-D0B6-4F5D-BABA-66A05ED2ACB9}" dt="2022-11-01T15:46:19.822" v="680"/>
          <ac:spMkLst>
            <pc:docMk/>
            <pc:sldMk cId="3496050008" sldId="289"/>
            <ac:spMk id="231" creationId="{924C0DDD-A446-DA7D-7D52-59B1F207FB2F}"/>
          </ac:spMkLst>
        </pc:spChg>
        <pc:spChg chg="mod">
          <ac:chgData name="Sven Van de Velde" userId="00b08bc3e1e83696" providerId="LiveId" clId="{A25D7637-D0B6-4F5D-BABA-66A05ED2ACB9}" dt="2022-11-01T15:46:19.822" v="680"/>
          <ac:spMkLst>
            <pc:docMk/>
            <pc:sldMk cId="3496050008" sldId="289"/>
            <ac:spMk id="233" creationId="{4FF687E3-A3AC-CA9D-1283-2E2139DFDD05}"/>
          </ac:spMkLst>
        </pc:spChg>
        <pc:spChg chg="mod">
          <ac:chgData name="Sven Van de Velde" userId="00b08bc3e1e83696" providerId="LiveId" clId="{A25D7637-D0B6-4F5D-BABA-66A05ED2ACB9}" dt="2022-11-01T15:46:19.822" v="680"/>
          <ac:spMkLst>
            <pc:docMk/>
            <pc:sldMk cId="3496050008" sldId="289"/>
            <ac:spMk id="234" creationId="{CE4244D2-0EE7-5081-66A5-90DD5DD23265}"/>
          </ac:spMkLst>
        </pc:spChg>
        <pc:spChg chg="mod">
          <ac:chgData name="Sven Van de Velde" userId="00b08bc3e1e83696" providerId="LiveId" clId="{A25D7637-D0B6-4F5D-BABA-66A05ED2ACB9}" dt="2022-11-01T15:46:19.822" v="680"/>
          <ac:spMkLst>
            <pc:docMk/>
            <pc:sldMk cId="3496050008" sldId="289"/>
            <ac:spMk id="236" creationId="{5B494D65-EA28-3266-E813-4147491786DD}"/>
          </ac:spMkLst>
        </pc:spChg>
        <pc:spChg chg="mod">
          <ac:chgData name="Sven Van de Velde" userId="00b08bc3e1e83696" providerId="LiveId" clId="{A25D7637-D0B6-4F5D-BABA-66A05ED2ACB9}" dt="2022-11-01T15:46:19.822" v="680"/>
          <ac:spMkLst>
            <pc:docMk/>
            <pc:sldMk cId="3496050008" sldId="289"/>
            <ac:spMk id="237" creationId="{A8F8174F-2C5C-0C86-5878-B740285A401A}"/>
          </ac:spMkLst>
        </pc:spChg>
        <pc:spChg chg="mod">
          <ac:chgData name="Sven Van de Velde" userId="00b08bc3e1e83696" providerId="LiveId" clId="{A25D7637-D0B6-4F5D-BABA-66A05ED2ACB9}" dt="2022-11-01T15:46:19.822" v="680"/>
          <ac:spMkLst>
            <pc:docMk/>
            <pc:sldMk cId="3496050008" sldId="289"/>
            <ac:spMk id="239" creationId="{E0A73EE2-3A0C-D5E3-EEBD-7C9961DA843D}"/>
          </ac:spMkLst>
        </pc:spChg>
        <pc:spChg chg="mod">
          <ac:chgData name="Sven Van de Velde" userId="00b08bc3e1e83696" providerId="LiveId" clId="{A25D7637-D0B6-4F5D-BABA-66A05ED2ACB9}" dt="2022-11-01T15:46:19.822" v="680"/>
          <ac:spMkLst>
            <pc:docMk/>
            <pc:sldMk cId="3496050008" sldId="289"/>
            <ac:spMk id="240" creationId="{E87F1764-1FC2-E08C-DC98-F1BF19B44997}"/>
          </ac:spMkLst>
        </pc:spChg>
        <pc:spChg chg="mod">
          <ac:chgData name="Sven Van de Velde" userId="00b08bc3e1e83696" providerId="LiveId" clId="{A25D7637-D0B6-4F5D-BABA-66A05ED2ACB9}" dt="2022-11-01T15:46:19.822" v="680"/>
          <ac:spMkLst>
            <pc:docMk/>
            <pc:sldMk cId="3496050008" sldId="289"/>
            <ac:spMk id="242" creationId="{8103FC7A-A4AC-C728-244B-93A39B568B60}"/>
          </ac:spMkLst>
        </pc:spChg>
        <pc:spChg chg="mod">
          <ac:chgData name="Sven Van de Velde" userId="00b08bc3e1e83696" providerId="LiveId" clId="{A25D7637-D0B6-4F5D-BABA-66A05ED2ACB9}" dt="2022-11-01T15:46:19.822" v="680"/>
          <ac:spMkLst>
            <pc:docMk/>
            <pc:sldMk cId="3496050008" sldId="289"/>
            <ac:spMk id="243" creationId="{B6810C89-0879-EDB0-FCA6-0DEC809CD708}"/>
          </ac:spMkLst>
        </pc:spChg>
        <pc:spChg chg="mod">
          <ac:chgData name="Sven Van de Velde" userId="00b08bc3e1e83696" providerId="LiveId" clId="{A25D7637-D0B6-4F5D-BABA-66A05ED2ACB9}" dt="2022-11-01T15:46:19.822" v="680"/>
          <ac:spMkLst>
            <pc:docMk/>
            <pc:sldMk cId="3496050008" sldId="289"/>
            <ac:spMk id="245" creationId="{2E8DB76D-51B6-C076-89D2-A6CD561569E1}"/>
          </ac:spMkLst>
        </pc:spChg>
        <pc:spChg chg="mod">
          <ac:chgData name="Sven Van de Velde" userId="00b08bc3e1e83696" providerId="LiveId" clId="{A25D7637-D0B6-4F5D-BABA-66A05ED2ACB9}" dt="2022-11-01T15:46:19.822" v="680"/>
          <ac:spMkLst>
            <pc:docMk/>
            <pc:sldMk cId="3496050008" sldId="289"/>
            <ac:spMk id="246" creationId="{DE66D16C-2519-9B98-2B62-BD7D89646852}"/>
          </ac:spMkLst>
        </pc:spChg>
        <pc:spChg chg="mod">
          <ac:chgData name="Sven Van de Velde" userId="00b08bc3e1e83696" providerId="LiveId" clId="{A25D7637-D0B6-4F5D-BABA-66A05ED2ACB9}" dt="2022-11-01T20:34:54.376" v="865"/>
          <ac:spMkLst>
            <pc:docMk/>
            <pc:sldMk cId="3496050008" sldId="289"/>
            <ac:spMk id="247" creationId="{AC36C344-4DC7-50EC-9787-8C0A90F97C19}"/>
          </ac:spMkLst>
        </pc:spChg>
        <pc:spChg chg="mod">
          <ac:chgData name="Sven Van de Velde" userId="00b08bc3e1e83696" providerId="LiveId" clId="{A25D7637-D0B6-4F5D-BABA-66A05ED2ACB9}" dt="2022-11-01T15:46:19.822" v="680"/>
          <ac:spMkLst>
            <pc:docMk/>
            <pc:sldMk cId="3496050008" sldId="289"/>
            <ac:spMk id="248" creationId="{3F1DCC60-3D96-40B4-13AD-8979294C5D2D}"/>
          </ac:spMkLst>
        </pc:spChg>
        <pc:spChg chg="mod">
          <ac:chgData name="Sven Van de Velde" userId="00b08bc3e1e83696" providerId="LiveId" clId="{A25D7637-D0B6-4F5D-BABA-66A05ED2ACB9}" dt="2022-11-01T20:34:54.376" v="865"/>
          <ac:spMkLst>
            <pc:docMk/>
            <pc:sldMk cId="3496050008" sldId="289"/>
            <ac:spMk id="249" creationId="{06C4E99E-57AF-0BD7-FE8A-A60DFE873154}"/>
          </ac:spMkLst>
        </pc:spChg>
        <pc:spChg chg="mod">
          <ac:chgData name="Sven Van de Velde" userId="00b08bc3e1e83696" providerId="LiveId" clId="{A25D7637-D0B6-4F5D-BABA-66A05ED2ACB9}" dt="2022-11-01T15:46:19.822" v="680"/>
          <ac:spMkLst>
            <pc:docMk/>
            <pc:sldMk cId="3496050008" sldId="289"/>
            <ac:spMk id="249" creationId="{87314202-75B1-F3F7-84AD-6322E4DE6008}"/>
          </ac:spMkLst>
        </pc:spChg>
        <pc:spChg chg="del mod topLvl">
          <ac:chgData name="Sven Van de Velde" userId="00b08bc3e1e83696" providerId="LiveId" clId="{A25D7637-D0B6-4F5D-BABA-66A05ED2ACB9}" dt="2022-11-02T07:16:59.314" v="1673" actId="478"/>
          <ac:spMkLst>
            <pc:docMk/>
            <pc:sldMk cId="3496050008" sldId="289"/>
            <ac:spMk id="251" creationId="{D0DA363D-E030-0B08-9CA3-5311CF8F4590}"/>
          </ac:spMkLst>
        </pc:spChg>
        <pc:spChg chg="del mod topLvl">
          <ac:chgData name="Sven Van de Velde" userId="00b08bc3e1e83696" providerId="LiveId" clId="{A25D7637-D0B6-4F5D-BABA-66A05ED2ACB9}" dt="2022-11-02T07:16:59.314" v="1673" actId="478"/>
          <ac:spMkLst>
            <pc:docMk/>
            <pc:sldMk cId="3496050008" sldId="289"/>
            <ac:spMk id="252" creationId="{46E460DD-6A60-B6AE-B098-337430C597A5}"/>
          </ac:spMkLst>
        </pc:spChg>
        <pc:spChg chg="del mod topLvl">
          <ac:chgData name="Sven Van de Velde" userId="00b08bc3e1e83696" providerId="LiveId" clId="{A25D7637-D0B6-4F5D-BABA-66A05ED2ACB9}" dt="2022-11-02T07:16:59.314" v="1673" actId="478"/>
          <ac:spMkLst>
            <pc:docMk/>
            <pc:sldMk cId="3496050008" sldId="289"/>
            <ac:spMk id="254" creationId="{F782A903-737A-A4BE-1723-E445DCE22F5E}"/>
          </ac:spMkLst>
        </pc:spChg>
        <pc:spChg chg="del mod topLvl">
          <ac:chgData name="Sven Van de Velde" userId="00b08bc3e1e83696" providerId="LiveId" clId="{A25D7637-D0B6-4F5D-BABA-66A05ED2ACB9}" dt="2022-11-02T07:16:59.314" v="1673" actId="478"/>
          <ac:spMkLst>
            <pc:docMk/>
            <pc:sldMk cId="3496050008" sldId="289"/>
            <ac:spMk id="255" creationId="{BC02045D-B64D-59B8-71E1-E99F2B8F5F7C}"/>
          </ac:spMkLst>
        </pc:spChg>
        <pc:spChg chg="add del mod">
          <ac:chgData name="Sven Van de Velde" userId="00b08bc3e1e83696" providerId="LiveId" clId="{A25D7637-D0B6-4F5D-BABA-66A05ED2ACB9}" dt="2022-11-02T07:16:59.314" v="1673" actId="478"/>
          <ac:spMkLst>
            <pc:docMk/>
            <pc:sldMk cId="3496050008" sldId="289"/>
            <ac:spMk id="256" creationId="{AF1EF307-0AEE-1C40-FACB-5269FA503779}"/>
          </ac:spMkLst>
        </pc:spChg>
        <pc:spChg chg="add del mod">
          <ac:chgData name="Sven Van de Velde" userId="00b08bc3e1e83696" providerId="LiveId" clId="{A25D7637-D0B6-4F5D-BABA-66A05ED2ACB9}" dt="2022-11-02T07:16:59.314" v="1673" actId="478"/>
          <ac:spMkLst>
            <pc:docMk/>
            <pc:sldMk cId="3496050008" sldId="289"/>
            <ac:spMk id="257" creationId="{2F5406F9-9B73-C0F9-A47D-D90EF5E8A459}"/>
          </ac:spMkLst>
        </pc:spChg>
        <pc:spChg chg="del mod topLvl">
          <ac:chgData name="Sven Van de Velde" userId="00b08bc3e1e83696" providerId="LiveId" clId="{A25D7637-D0B6-4F5D-BABA-66A05ED2ACB9}" dt="2022-11-02T07:16:59.314" v="1673" actId="478"/>
          <ac:spMkLst>
            <pc:docMk/>
            <pc:sldMk cId="3496050008" sldId="289"/>
            <ac:spMk id="260" creationId="{63D3CB77-84C8-5EFD-C603-52D331D12C35}"/>
          </ac:spMkLst>
        </pc:spChg>
        <pc:spChg chg="del mod topLvl">
          <ac:chgData name="Sven Van de Velde" userId="00b08bc3e1e83696" providerId="LiveId" clId="{A25D7637-D0B6-4F5D-BABA-66A05ED2ACB9}" dt="2022-11-02T07:16:59.314" v="1673" actId="478"/>
          <ac:spMkLst>
            <pc:docMk/>
            <pc:sldMk cId="3496050008" sldId="289"/>
            <ac:spMk id="261" creationId="{64B474B1-CC1F-AA94-5A6A-39EE7CB9AB00}"/>
          </ac:spMkLst>
        </pc:spChg>
        <pc:spChg chg="mod">
          <ac:chgData name="Sven Van de Velde" userId="00b08bc3e1e83696" providerId="LiveId" clId="{A25D7637-D0B6-4F5D-BABA-66A05ED2ACB9}" dt="2022-11-01T20:34:54.376" v="865"/>
          <ac:spMkLst>
            <pc:docMk/>
            <pc:sldMk cId="3496050008" sldId="289"/>
            <ac:spMk id="262" creationId="{B2F2F145-A9FD-3DAC-67F8-6BB03610ABA0}"/>
          </ac:spMkLst>
        </pc:spChg>
        <pc:spChg chg="mod">
          <ac:chgData name="Sven Van de Velde" userId="00b08bc3e1e83696" providerId="LiveId" clId="{A25D7637-D0B6-4F5D-BABA-66A05ED2ACB9}" dt="2022-11-01T20:34:54.376" v="865"/>
          <ac:spMkLst>
            <pc:docMk/>
            <pc:sldMk cId="3496050008" sldId="289"/>
            <ac:spMk id="264" creationId="{C58C9D40-10D1-A1E7-F6EA-AC8CDFDA3870}"/>
          </ac:spMkLst>
        </pc:spChg>
        <pc:spChg chg="mod">
          <ac:chgData name="Sven Van de Velde" userId="00b08bc3e1e83696" providerId="LiveId" clId="{A25D7637-D0B6-4F5D-BABA-66A05ED2ACB9}" dt="2022-11-01T20:34:54.376" v="865"/>
          <ac:spMkLst>
            <pc:docMk/>
            <pc:sldMk cId="3496050008" sldId="289"/>
            <ac:spMk id="265" creationId="{D494AA64-639B-10F6-AD88-7FF704DED5CC}"/>
          </ac:spMkLst>
        </pc:spChg>
        <pc:spChg chg="mod">
          <ac:chgData name="Sven Van de Velde" userId="00b08bc3e1e83696" providerId="LiveId" clId="{A25D7637-D0B6-4F5D-BABA-66A05ED2ACB9}" dt="2022-11-01T20:34:54.376" v="865"/>
          <ac:spMkLst>
            <pc:docMk/>
            <pc:sldMk cId="3496050008" sldId="289"/>
            <ac:spMk id="267" creationId="{357D4C84-6C5C-D8EC-F00A-E1493933CB20}"/>
          </ac:spMkLst>
        </pc:spChg>
        <pc:spChg chg="mod">
          <ac:chgData name="Sven Van de Velde" userId="00b08bc3e1e83696" providerId="LiveId" clId="{A25D7637-D0B6-4F5D-BABA-66A05ED2ACB9}" dt="2022-11-01T20:34:54.376" v="865"/>
          <ac:spMkLst>
            <pc:docMk/>
            <pc:sldMk cId="3496050008" sldId="289"/>
            <ac:spMk id="268" creationId="{0C0BEA41-0153-2AD9-22C5-DE14D7B663D6}"/>
          </ac:spMkLst>
        </pc:spChg>
        <pc:spChg chg="mod">
          <ac:chgData name="Sven Van de Velde" userId="00b08bc3e1e83696" providerId="LiveId" clId="{A25D7637-D0B6-4F5D-BABA-66A05ED2ACB9}" dt="2022-11-01T20:34:54.376" v="865"/>
          <ac:spMkLst>
            <pc:docMk/>
            <pc:sldMk cId="3496050008" sldId="289"/>
            <ac:spMk id="270" creationId="{7818F688-61B3-864E-44BF-5A1A6F3177EE}"/>
          </ac:spMkLst>
        </pc:spChg>
        <pc:spChg chg="mod">
          <ac:chgData name="Sven Van de Velde" userId="00b08bc3e1e83696" providerId="LiveId" clId="{A25D7637-D0B6-4F5D-BABA-66A05ED2ACB9}" dt="2022-11-01T20:34:54.376" v="865"/>
          <ac:spMkLst>
            <pc:docMk/>
            <pc:sldMk cId="3496050008" sldId="289"/>
            <ac:spMk id="271" creationId="{E8409FD2-BA86-8AF8-D9CF-1197B3DB90C1}"/>
          </ac:spMkLst>
        </pc:spChg>
        <pc:spChg chg="mod">
          <ac:chgData name="Sven Van de Velde" userId="00b08bc3e1e83696" providerId="LiveId" clId="{A25D7637-D0B6-4F5D-BABA-66A05ED2ACB9}" dt="2022-11-01T20:34:54.376" v="865"/>
          <ac:spMkLst>
            <pc:docMk/>
            <pc:sldMk cId="3496050008" sldId="289"/>
            <ac:spMk id="273" creationId="{511B6B7B-3346-82F9-3A7F-FFB640B7D8DE}"/>
          </ac:spMkLst>
        </pc:spChg>
        <pc:spChg chg="mod">
          <ac:chgData name="Sven Van de Velde" userId="00b08bc3e1e83696" providerId="LiveId" clId="{A25D7637-D0B6-4F5D-BABA-66A05ED2ACB9}" dt="2022-11-01T20:34:54.376" v="865"/>
          <ac:spMkLst>
            <pc:docMk/>
            <pc:sldMk cId="3496050008" sldId="289"/>
            <ac:spMk id="274" creationId="{21C5B5BB-F81B-F385-C68A-07021B94950D}"/>
          </ac:spMkLst>
        </pc:spChg>
        <pc:spChg chg="del mod topLvl">
          <ac:chgData name="Sven Van de Velde" userId="00b08bc3e1e83696" providerId="LiveId" clId="{A25D7637-D0B6-4F5D-BABA-66A05ED2ACB9}" dt="2022-11-02T07:16:59.314" v="1673" actId="478"/>
          <ac:spMkLst>
            <pc:docMk/>
            <pc:sldMk cId="3496050008" sldId="289"/>
            <ac:spMk id="276" creationId="{FF63DF6E-1BD7-B30D-C531-1972118B63B6}"/>
          </ac:spMkLst>
        </pc:spChg>
        <pc:spChg chg="del mod topLvl">
          <ac:chgData name="Sven Van de Velde" userId="00b08bc3e1e83696" providerId="LiveId" clId="{A25D7637-D0B6-4F5D-BABA-66A05ED2ACB9}" dt="2022-11-02T07:16:59.314" v="1673" actId="478"/>
          <ac:spMkLst>
            <pc:docMk/>
            <pc:sldMk cId="3496050008" sldId="289"/>
            <ac:spMk id="277" creationId="{7CD3A968-3938-25CB-5D30-8FFFFDD172DC}"/>
          </ac:spMkLst>
        </pc:spChg>
        <pc:spChg chg="del mod topLvl">
          <ac:chgData name="Sven Van de Velde" userId="00b08bc3e1e83696" providerId="LiveId" clId="{A25D7637-D0B6-4F5D-BABA-66A05ED2ACB9}" dt="2022-11-02T07:16:59.314" v="1673" actId="478"/>
          <ac:spMkLst>
            <pc:docMk/>
            <pc:sldMk cId="3496050008" sldId="289"/>
            <ac:spMk id="279" creationId="{4E4CBF41-6276-72E2-E46F-E1D18DDF2B5B}"/>
          </ac:spMkLst>
        </pc:spChg>
        <pc:spChg chg="del mod topLvl">
          <ac:chgData name="Sven Van de Velde" userId="00b08bc3e1e83696" providerId="LiveId" clId="{A25D7637-D0B6-4F5D-BABA-66A05ED2ACB9}" dt="2022-11-02T07:16:59.314" v="1673" actId="478"/>
          <ac:spMkLst>
            <pc:docMk/>
            <pc:sldMk cId="3496050008" sldId="289"/>
            <ac:spMk id="280" creationId="{7893CB75-48D9-D783-4609-805D67E10F2D}"/>
          </ac:spMkLst>
        </pc:spChg>
        <pc:spChg chg="add del mod">
          <ac:chgData name="Sven Van de Velde" userId="00b08bc3e1e83696" providerId="LiveId" clId="{A25D7637-D0B6-4F5D-BABA-66A05ED2ACB9}" dt="2022-11-02T07:16:59.314" v="1673" actId="478"/>
          <ac:spMkLst>
            <pc:docMk/>
            <pc:sldMk cId="3496050008" sldId="289"/>
            <ac:spMk id="281" creationId="{8D1AB71B-C2B9-2C68-5705-8FD9680712E1}"/>
          </ac:spMkLst>
        </pc:spChg>
        <pc:spChg chg="add del mod">
          <ac:chgData name="Sven Van de Velde" userId="00b08bc3e1e83696" providerId="LiveId" clId="{A25D7637-D0B6-4F5D-BABA-66A05ED2ACB9}" dt="2022-11-02T07:16:59.314" v="1673" actId="478"/>
          <ac:spMkLst>
            <pc:docMk/>
            <pc:sldMk cId="3496050008" sldId="289"/>
            <ac:spMk id="282" creationId="{55DDBD2E-B1DE-2B9D-7949-7F4DF6932938}"/>
          </ac:spMkLst>
        </pc:spChg>
        <pc:spChg chg="del mod topLvl">
          <ac:chgData name="Sven Van de Velde" userId="00b08bc3e1e83696" providerId="LiveId" clId="{A25D7637-D0B6-4F5D-BABA-66A05ED2ACB9}" dt="2022-11-02T07:16:59.314" v="1673" actId="478"/>
          <ac:spMkLst>
            <pc:docMk/>
            <pc:sldMk cId="3496050008" sldId="289"/>
            <ac:spMk id="285" creationId="{3B7DAAF3-6F2C-464C-6540-28EB82B6843F}"/>
          </ac:spMkLst>
        </pc:spChg>
        <pc:spChg chg="del mod topLvl">
          <ac:chgData name="Sven Van de Velde" userId="00b08bc3e1e83696" providerId="LiveId" clId="{A25D7637-D0B6-4F5D-BABA-66A05ED2ACB9}" dt="2022-11-02T07:16:59.314" v="1673" actId="478"/>
          <ac:spMkLst>
            <pc:docMk/>
            <pc:sldMk cId="3496050008" sldId="289"/>
            <ac:spMk id="286" creationId="{A16FA882-50EF-4B70-A907-4E98DC8C68BA}"/>
          </ac:spMkLst>
        </pc:spChg>
        <pc:spChg chg="add del mod">
          <ac:chgData name="Sven Van de Velde" userId="00b08bc3e1e83696" providerId="LiveId" clId="{A25D7637-D0B6-4F5D-BABA-66A05ED2ACB9}" dt="2022-11-01T20:49:20.913" v="1148" actId="478"/>
          <ac:spMkLst>
            <pc:docMk/>
            <pc:sldMk cId="3496050008" sldId="289"/>
            <ac:spMk id="288" creationId="{45ED82A2-BA79-95A3-6773-85E36EE5067C}"/>
          </ac:spMkLst>
        </pc:spChg>
        <pc:spChg chg="mod">
          <ac:chgData name="Sven Van de Velde" userId="00b08bc3e1e83696" providerId="LiveId" clId="{A25D7637-D0B6-4F5D-BABA-66A05ED2ACB9}" dt="2022-11-01T20:35:00.720" v="883"/>
          <ac:spMkLst>
            <pc:docMk/>
            <pc:sldMk cId="3496050008" sldId="289"/>
            <ac:spMk id="290" creationId="{ABD1CE2D-7AB1-B951-0261-C474FE39A63C}"/>
          </ac:spMkLst>
        </pc:spChg>
        <pc:spChg chg="mod">
          <ac:chgData name="Sven Van de Velde" userId="00b08bc3e1e83696" providerId="LiveId" clId="{A25D7637-D0B6-4F5D-BABA-66A05ED2ACB9}" dt="2022-11-01T20:35:00.720" v="883"/>
          <ac:spMkLst>
            <pc:docMk/>
            <pc:sldMk cId="3496050008" sldId="289"/>
            <ac:spMk id="291" creationId="{E47B94BA-7DB3-90D4-8429-0D317094C879}"/>
          </ac:spMkLst>
        </pc:spChg>
        <pc:spChg chg="mod">
          <ac:chgData name="Sven Van de Velde" userId="00b08bc3e1e83696" providerId="LiveId" clId="{A25D7637-D0B6-4F5D-BABA-66A05ED2ACB9}" dt="2022-11-01T20:35:00.720" v="883"/>
          <ac:spMkLst>
            <pc:docMk/>
            <pc:sldMk cId="3496050008" sldId="289"/>
            <ac:spMk id="293" creationId="{C43D33D8-4650-5A07-60D8-93BDDF407A89}"/>
          </ac:spMkLst>
        </pc:spChg>
        <pc:spChg chg="mod">
          <ac:chgData name="Sven Van de Velde" userId="00b08bc3e1e83696" providerId="LiveId" clId="{A25D7637-D0B6-4F5D-BABA-66A05ED2ACB9}" dt="2022-11-01T20:35:00.720" v="883"/>
          <ac:spMkLst>
            <pc:docMk/>
            <pc:sldMk cId="3496050008" sldId="289"/>
            <ac:spMk id="294" creationId="{17D796C1-86E4-27A7-A1E1-E6F46FACB8F9}"/>
          </ac:spMkLst>
        </pc:spChg>
        <pc:spChg chg="mod">
          <ac:chgData name="Sven Van de Velde" userId="00b08bc3e1e83696" providerId="LiveId" clId="{A25D7637-D0B6-4F5D-BABA-66A05ED2ACB9}" dt="2022-11-01T20:35:00.720" v="883"/>
          <ac:spMkLst>
            <pc:docMk/>
            <pc:sldMk cId="3496050008" sldId="289"/>
            <ac:spMk id="296" creationId="{71225418-0339-DB51-D324-A1094E00670C}"/>
          </ac:spMkLst>
        </pc:spChg>
        <pc:spChg chg="mod">
          <ac:chgData name="Sven Van de Velde" userId="00b08bc3e1e83696" providerId="LiveId" clId="{A25D7637-D0B6-4F5D-BABA-66A05ED2ACB9}" dt="2022-11-01T20:35:00.720" v="883"/>
          <ac:spMkLst>
            <pc:docMk/>
            <pc:sldMk cId="3496050008" sldId="289"/>
            <ac:spMk id="297" creationId="{2DB3FF36-E9D3-FCE4-8E98-735B9E65D7F7}"/>
          </ac:spMkLst>
        </pc:spChg>
        <pc:spChg chg="mod">
          <ac:chgData name="Sven Van de Velde" userId="00b08bc3e1e83696" providerId="LiveId" clId="{A25D7637-D0B6-4F5D-BABA-66A05ED2ACB9}" dt="2022-11-01T20:35:00.720" v="883"/>
          <ac:spMkLst>
            <pc:docMk/>
            <pc:sldMk cId="3496050008" sldId="289"/>
            <ac:spMk id="299" creationId="{5A540646-F49F-CE3A-11CB-E5B04734F6F4}"/>
          </ac:spMkLst>
        </pc:spChg>
        <pc:spChg chg="mod">
          <ac:chgData name="Sven Van de Velde" userId="00b08bc3e1e83696" providerId="LiveId" clId="{A25D7637-D0B6-4F5D-BABA-66A05ED2ACB9}" dt="2022-11-01T20:35:00.720" v="883"/>
          <ac:spMkLst>
            <pc:docMk/>
            <pc:sldMk cId="3496050008" sldId="289"/>
            <ac:spMk id="300" creationId="{3DB9B301-4043-91F1-A3FA-DC4F5C639502}"/>
          </ac:spMkLst>
        </pc:spChg>
        <pc:spChg chg="mod">
          <ac:chgData name="Sven Van de Velde" userId="00b08bc3e1e83696" providerId="LiveId" clId="{A25D7637-D0B6-4F5D-BABA-66A05ED2ACB9}" dt="2022-11-01T20:35:00.720" v="883"/>
          <ac:spMkLst>
            <pc:docMk/>
            <pc:sldMk cId="3496050008" sldId="289"/>
            <ac:spMk id="302" creationId="{64E3A8C8-C84C-3E88-C4D7-C5E32C4EC351}"/>
          </ac:spMkLst>
        </pc:spChg>
        <pc:spChg chg="mod">
          <ac:chgData name="Sven Van de Velde" userId="00b08bc3e1e83696" providerId="LiveId" clId="{A25D7637-D0B6-4F5D-BABA-66A05ED2ACB9}" dt="2022-11-01T20:35:00.720" v="883"/>
          <ac:spMkLst>
            <pc:docMk/>
            <pc:sldMk cId="3496050008" sldId="289"/>
            <ac:spMk id="303" creationId="{26D1EAED-A9B0-116D-D09A-5C5ECB7BC004}"/>
          </ac:spMkLst>
        </pc:spChg>
        <pc:spChg chg="mod">
          <ac:chgData name="Sven Van de Velde" userId="00b08bc3e1e83696" providerId="LiveId" clId="{A25D7637-D0B6-4F5D-BABA-66A05ED2ACB9}" dt="2022-11-01T20:35:00.720" v="883"/>
          <ac:spMkLst>
            <pc:docMk/>
            <pc:sldMk cId="3496050008" sldId="289"/>
            <ac:spMk id="305" creationId="{F32DD0DD-0A57-CF99-097A-8309263DF74F}"/>
          </ac:spMkLst>
        </pc:spChg>
        <pc:spChg chg="mod">
          <ac:chgData name="Sven Van de Velde" userId="00b08bc3e1e83696" providerId="LiveId" clId="{A25D7637-D0B6-4F5D-BABA-66A05ED2ACB9}" dt="2022-11-01T20:35:00.720" v="883"/>
          <ac:spMkLst>
            <pc:docMk/>
            <pc:sldMk cId="3496050008" sldId="289"/>
            <ac:spMk id="306" creationId="{839FAB08-9A70-21CF-BDEF-EE417687D207}"/>
          </ac:spMkLst>
        </pc:spChg>
        <pc:spChg chg="mod">
          <ac:chgData name="Sven Van de Velde" userId="00b08bc3e1e83696" providerId="LiveId" clId="{A25D7637-D0B6-4F5D-BABA-66A05ED2ACB9}" dt="2022-11-01T20:35:00.720" v="883"/>
          <ac:spMkLst>
            <pc:docMk/>
            <pc:sldMk cId="3496050008" sldId="289"/>
            <ac:spMk id="308" creationId="{509DFD36-6378-4351-F76F-58994E4BCDDE}"/>
          </ac:spMkLst>
        </pc:spChg>
        <pc:spChg chg="mod">
          <ac:chgData name="Sven Van de Velde" userId="00b08bc3e1e83696" providerId="LiveId" clId="{A25D7637-D0B6-4F5D-BABA-66A05ED2ACB9}" dt="2022-11-01T20:35:00.720" v="883"/>
          <ac:spMkLst>
            <pc:docMk/>
            <pc:sldMk cId="3496050008" sldId="289"/>
            <ac:spMk id="309" creationId="{1D2CE1DC-26C6-6C87-30B5-3C3CF6E5EAAC}"/>
          </ac:spMkLst>
        </pc:spChg>
        <pc:spChg chg="mod">
          <ac:chgData name="Sven Van de Velde" userId="00b08bc3e1e83696" providerId="LiveId" clId="{A25D7637-D0B6-4F5D-BABA-66A05ED2ACB9}" dt="2022-11-01T20:35:00.720" v="883"/>
          <ac:spMkLst>
            <pc:docMk/>
            <pc:sldMk cId="3496050008" sldId="289"/>
            <ac:spMk id="311" creationId="{D84FA00A-AE5D-942E-D060-FF6931CECE53}"/>
          </ac:spMkLst>
        </pc:spChg>
        <pc:spChg chg="mod">
          <ac:chgData name="Sven Van de Velde" userId="00b08bc3e1e83696" providerId="LiveId" clId="{A25D7637-D0B6-4F5D-BABA-66A05ED2ACB9}" dt="2022-11-01T20:35:00.720" v="883"/>
          <ac:spMkLst>
            <pc:docMk/>
            <pc:sldMk cId="3496050008" sldId="289"/>
            <ac:spMk id="312" creationId="{815476DC-7DA0-4C56-0396-FD1878F230C9}"/>
          </ac:spMkLst>
        </pc:spChg>
        <pc:spChg chg="mod">
          <ac:chgData name="Sven Van de Velde" userId="00b08bc3e1e83696" providerId="LiveId" clId="{A25D7637-D0B6-4F5D-BABA-66A05ED2ACB9}" dt="2022-11-01T20:35:00.720" v="883"/>
          <ac:spMkLst>
            <pc:docMk/>
            <pc:sldMk cId="3496050008" sldId="289"/>
            <ac:spMk id="314" creationId="{AE350031-1104-EB34-BDE2-4B07A7A9B945}"/>
          </ac:spMkLst>
        </pc:spChg>
        <pc:spChg chg="mod">
          <ac:chgData name="Sven Van de Velde" userId="00b08bc3e1e83696" providerId="LiveId" clId="{A25D7637-D0B6-4F5D-BABA-66A05ED2ACB9}" dt="2022-11-01T20:35:00.720" v="883"/>
          <ac:spMkLst>
            <pc:docMk/>
            <pc:sldMk cId="3496050008" sldId="289"/>
            <ac:spMk id="315" creationId="{E181A18E-E1D2-6763-F639-8BB09C1EFAA3}"/>
          </ac:spMkLst>
        </pc:spChg>
        <pc:spChg chg="mod">
          <ac:chgData name="Sven Van de Velde" userId="00b08bc3e1e83696" providerId="LiveId" clId="{A25D7637-D0B6-4F5D-BABA-66A05ED2ACB9}" dt="2022-11-01T20:35:00.720" v="883"/>
          <ac:spMkLst>
            <pc:docMk/>
            <pc:sldMk cId="3496050008" sldId="289"/>
            <ac:spMk id="317" creationId="{857D87CF-88DF-8FD0-6AA6-9ADCD8780E3F}"/>
          </ac:spMkLst>
        </pc:spChg>
        <pc:spChg chg="mod">
          <ac:chgData name="Sven Van de Velde" userId="00b08bc3e1e83696" providerId="LiveId" clId="{A25D7637-D0B6-4F5D-BABA-66A05ED2ACB9}" dt="2022-11-01T20:35:00.720" v="883"/>
          <ac:spMkLst>
            <pc:docMk/>
            <pc:sldMk cId="3496050008" sldId="289"/>
            <ac:spMk id="318" creationId="{EAD48770-D4B8-EA39-DEF3-5EC664E6F2ED}"/>
          </ac:spMkLst>
        </pc:spChg>
        <pc:spChg chg="mod">
          <ac:chgData name="Sven Van de Velde" userId="00b08bc3e1e83696" providerId="LiveId" clId="{A25D7637-D0B6-4F5D-BABA-66A05ED2ACB9}" dt="2022-11-01T20:35:00.720" v="883"/>
          <ac:spMkLst>
            <pc:docMk/>
            <pc:sldMk cId="3496050008" sldId="289"/>
            <ac:spMk id="320" creationId="{74D92C45-05B1-E051-038F-33117D096423}"/>
          </ac:spMkLst>
        </pc:spChg>
        <pc:spChg chg="mod">
          <ac:chgData name="Sven Van de Velde" userId="00b08bc3e1e83696" providerId="LiveId" clId="{A25D7637-D0B6-4F5D-BABA-66A05ED2ACB9}" dt="2022-11-01T20:35:00.720" v="883"/>
          <ac:spMkLst>
            <pc:docMk/>
            <pc:sldMk cId="3496050008" sldId="289"/>
            <ac:spMk id="321" creationId="{5D6FD5AF-A3A2-819C-604E-6A9C4E8AB069}"/>
          </ac:spMkLst>
        </pc:spChg>
        <pc:spChg chg="mod">
          <ac:chgData name="Sven Van de Velde" userId="00b08bc3e1e83696" providerId="LiveId" clId="{A25D7637-D0B6-4F5D-BABA-66A05ED2ACB9}" dt="2022-11-01T20:35:00.720" v="883"/>
          <ac:spMkLst>
            <pc:docMk/>
            <pc:sldMk cId="3496050008" sldId="289"/>
            <ac:spMk id="323" creationId="{57EECECE-4862-0FAF-1780-BA6EAA6F696C}"/>
          </ac:spMkLst>
        </pc:spChg>
        <pc:spChg chg="mod">
          <ac:chgData name="Sven Van de Velde" userId="00b08bc3e1e83696" providerId="LiveId" clId="{A25D7637-D0B6-4F5D-BABA-66A05ED2ACB9}" dt="2022-11-01T20:35:00.720" v="883"/>
          <ac:spMkLst>
            <pc:docMk/>
            <pc:sldMk cId="3496050008" sldId="289"/>
            <ac:spMk id="324" creationId="{822F7FA6-2364-4A20-B7ED-BD28BB62851D}"/>
          </ac:spMkLst>
        </pc:spChg>
        <pc:spChg chg="mod">
          <ac:chgData name="Sven Van de Velde" userId="00b08bc3e1e83696" providerId="LiveId" clId="{A25D7637-D0B6-4F5D-BABA-66A05ED2ACB9}" dt="2022-11-01T20:35:00.720" v="883"/>
          <ac:spMkLst>
            <pc:docMk/>
            <pc:sldMk cId="3496050008" sldId="289"/>
            <ac:spMk id="326" creationId="{3D4E5F65-8269-62A3-F557-9022EF118414}"/>
          </ac:spMkLst>
        </pc:spChg>
        <pc:spChg chg="mod">
          <ac:chgData name="Sven Van de Velde" userId="00b08bc3e1e83696" providerId="LiveId" clId="{A25D7637-D0B6-4F5D-BABA-66A05ED2ACB9}" dt="2022-11-01T20:35:00.720" v="883"/>
          <ac:spMkLst>
            <pc:docMk/>
            <pc:sldMk cId="3496050008" sldId="289"/>
            <ac:spMk id="327" creationId="{82281346-3017-5A3C-418C-69D5AF141D72}"/>
          </ac:spMkLst>
        </pc:spChg>
        <pc:spChg chg="mod">
          <ac:chgData name="Sven Van de Velde" userId="00b08bc3e1e83696" providerId="LiveId" clId="{A25D7637-D0B6-4F5D-BABA-66A05ED2ACB9}" dt="2022-11-01T20:35:00.720" v="883"/>
          <ac:spMkLst>
            <pc:docMk/>
            <pc:sldMk cId="3496050008" sldId="289"/>
            <ac:spMk id="329" creationId="{F26F9E6F-06EB-4510-22C1-C14CF26290F1}"/>
          </ac:spMkLst>
        </pc:spChg>
        <pc:spChg chg="mod">
          <ac:chgData name="Sven Van de Velde" userId="00b08bc3e1e83696" providerId="LiveId" clId="{A25D7637-D0B6-4F5D-BABA-66A05ED2ACB9}" dt="2022-11-01T20:35:00.720" v="883"/>
          <ac:spMkLst>
            <pc:docMk/>
            <pc:sldMk cId="3496050008" sldId="289"/>
            <ac:spMk id="330" creationId="{4FF8027E-FAE3-23B9-EDE0-A8CB4C492594}"/>
          </ac:spMkLst>
        </pc:spChg>
        <pc:spChg chg="del mod topLvl">
          <ac:chgData name="Sven Van de Velde" userId="00b08bc3e1e83696" providerId="LiveId" clId="{A25D7637-D0B6-4F5D-BABA-66A05ED2ACB9}" dt="2022-11-02T07:16:59.314" v="1673" actId="478"/>
          <ac:spMkLst>
            <pc:docMk/>
            <pc:sldMk cId="3496050008" sldId="289"/>
            <ac:spMk id="332" creationId="{AFCAB8B0-1186-520A-1399-A7B01499AC2C}"/>
          </ac:spMkLst>
        </pc:spChg>
        <pc:spChg chg="del mod topLvl">
          <ac:chgData name="Sven Van de Velde" userId="00b08bc3e1e83696" providerId="LiveId" clId="{A25D7637-D0B6-4F5D-BABA-66A05ED2ACB9}" dt="2022-11-02T07:16:59.314" v="1673" actId="478"/>
          <ac:spMkLst>
            <pc:docMk/>
            <pc:sldMk cId="3496050008" sldId="289"/>
            <ac:spMk id="333" creationId="{B42907C6-EDCE-BA57-3CB3-D61C14A6531F}"/>
          </ac:spMkLst>
        </pc:spChg>
        <pc:spChg chg="add del mod">
          <ac:chgData name="Sven Van de Velde" userId="00b08bc3e1e83696" providerId="LiveId" clId="{A25D7637-D0B6-4F5D-BABA-66A05ED2ACB9}" dt="2022-11-02T07:16:59.314" v="1673" actId="478"/>
          <ac:spMkLst>
            <pc:docMk/>
            <pc:sldMk cId="3496050008" sldId="289"/>
            <ac:spMk id="334" creationId="{B5E71BB8-F703-6CB9-D195-7307F5FA8E81}"/>
          </ac:spMkLst>
        </pc:spChg>
        <pc:spChg chg="add del mod">
          <ac:chgData name="Sven Van de Velde" userId="00b08bc3e1e83696" providerId="LiveId" clId="{A25D7637-D0B6-4F5D-BABA-66A05ED2ACB9}" dt="2022-11-02T07:16:59.314" v="1673" actId="478"/>
          <ac:spMkLst>
            <pc:docMk/>
            <pc:sldMk cId="3496050008" sldId="289"/>
            <ac:spMk id="335" creationId="{03F1C630-EEEB-B8FD-7D54-271AD51666C2}"/>
          </ac:spMkLst>
        </pc:spChg>
        <pc:spChg chg="mod">
          <ac:chgData name="Sven Van de Velde" userId="00b08bc3e1e83696" providerId="LiveId" clId="{A25D7637-D0B6-4F5D-BABA-66A05ED2ACB9}" dt="2022-11-01T20:35:00.720" v="883"/>
          <ac:spMkLst>
            <pc:docMk/>
            <pc:sldMk cId="3496050008" sldId="289"/>
            <ac:spMk id="338" creationId="{5692A5B2-1486-AF70-C98B-1F1C2D9EA7D8}"/>
          </ac:spMkLst>
        </pc:spChg>
        <pc:spChg chg="mod">
          <ac:chgData name="Sven Van de Velde" userId="00b08bc3e1e83696" providerId="LiveId" clId="{A25D7637-D0B6-4F5D-BABA-66A05ED2ACB9}" dt="2022-11-01T20:35:00.720" v="883"/>
          <ac:spMkLst>
            <pc:docMk/>
            <pc:sldMk cId="3496050008" sldId="289"/>
            <ac:spMk id="339" creationId="{44FE4B29-4EF7-2F94-01F0-13DEAAFD0487}"/>
          </ac:spMkLst>
        </pc:spChg>
        <pc:spChg chg="add del mod">
          <ac:chgData name="Sven Van de Velde" userId="00b08bc3e1e83696" providerId="LiveId" clId="{A25D7637-D0B6-4F5D-BABA-66A05ED2ACB9}" dt="2022-11-02T07:16:59.314" v="1673" actId="478"/>
          <ac:spMkLst>
            <pc:docMk/>
            <pc:sldMk cId="3496050008" sldId="289"/>
            <ac:spMk id="341" creationId="{41265F61-E621-0AB3-EF2B-72F6D8759267}"/>
          </ac:spMkLst>
        </pc:spChg>
        <pc:spChg chg="del mod topLvl">
          <ac:chgData name="Sven Van de Velde" userId="00b08bc3e1e83696" providerId="LiveId" clId="{A25D7637-D0B6-4F5D-BABA-66A05ED2ACB9}" dt="2022-11-02T07:16:59.314" v="1673" actId="478"/>
          <ac:spMkLst>
            <pc:docMk/>
            <pc:sldMk cId="3496050008" sldId="289"/>
            <ac:spMk id="343" creationId="{9BDC2688-8D98-AC6F-A573-F88798155475}"/>
          </ac:spMkLst>
        </pc:spChg>
        <pc:spChg chg="del mod topLvl">
          <ac:chgData name="Sven Van de Velde" userId="00b08bc3e1e83696" providerId="LiveId" clId="{A25D7637-D0B6-4F5D-BABA-66A05ED2ACB9}" dt="2022-11-02T07:16:59.314" v="1673" actId="478"/>
          <ac:spMkLst>
            <pc:docMk/>
            <pc:sldMk cId="3496050008" sldId="289"/>
            <ac:spMk id="344" creationId="{28DFEB29-FFF7-368D-10DF-EBA417566059}"/>
          </ac:spMkLst>
        </pc:spChg>
        <pc:spChg chg="del mod topLvl">
          <ac:chgData name="Sven Van de Velde" userId="00b08bc3e1e83696" providerId="LiveId" clId="{A25D7637-D0B6-4F5D-BABA-66A05ED2ACB9}" dt="2022-11-02T07:16:59.314" v="1673" actId="478"/>
          <ac:spMkLst>
            <pc:docMk/>
            <pc:sldMk cId="3496050008" sldId="289"/>
            <ac:spMk id="346" creationId="{869781E9-1391-2D8E-3C3C-48EC60B5E819}"/>
          </ac:spMkLst>
        </pc:spChg>
        <pc:spChg chg="del mod topLvl">
          <ac:chgData name="Sven Van de Velde" userId="00b08bc3e1e83696" providerId="LiveId" clId="{A25D7637-D0B6-4F5D-BABA-66A05ED2ACB9}" dt="2022-11-02T07:16:59.314" v="1673" actId="478"/>
          <ac:spMkLst>
            <pc:docMk/>
            <pc:sldMk cId="3496050008" sldId="289"/>
            <ac:spMk id="347" creationId="{353D68D5-C143-2314-77EE-B2E74F9CAC71}"/>
          </ac:spMkLst>
        </pc:spChg>
        <pc:spChg chg="del mod topLvl">
          <ac:chgData name="Sven Van de Velde" userId="00b08bc3e1e83696" providerId="LiveId" clId="{A25D7637-D0B6-4F5D-BABA-66A05ED2ACB9}" dt="2022-11-02T07:16:59.314" v="1673" actId="478"/>
          <ac:spMkLst>
            <pc:docMk/>
            <pc:sldMk cId="3496050008" sldId="289"/>
            <ac:spMk id="349" creationId="{84F892B1-07E4-896F-AEA9-D99CF7C9F4B0}"/>
          </ac:spMkLst>
        </pc:spChg>
        <pc:spChg chg="del mod topLvl">
          <ac:chgData name="Sven Van de Velde" userId="00b08bc3e1e83696" providerId="LiveId" clId="{A25D7637-D0B6-4F5D-BABA-66A05ED2ACB9}" dt="2022-11-02T07:16:59.314" v="1673" actId="478"/>
          <ac:spMkLst>
            <pc:docMk/>
            <pc:sldMk cId="3496050008" sldId="289"/>
            <ac:spMk id="350" creationId="{BC7D25A0-842A-8020-CE12-4DBABD8A1D65}"/>
          </ac:spMkLst>
        </pc:spChg>
        <pc:spChg chg="del mod topLvl">
          <ac:chgData name="Sven Van de Velde" userId="00b08bc3e1e83696" providerId="LiveId" clId="{A25D7637-D0B6-4F5D-BABA-66A05ED2ACB9}" dt="2022-11-02T07:16:59.314" v="1673" actId="478"/>
          <ac:spMkLst>
            <pc:docMk/>
            <pc:sldMk cId="3496050008" sldId="289"/>
            <ac:spMk id="352" creationId="{F9093795-44AA-5177-3F79-FFADD080AB97}"/>
          </ac:spMkLst>
        </pc:spChg>
        <pc:spChg chg="del mod topLvl">
          <ac:chgData name="Sven Van de Velde" userId="00b08bc3e1e83696" providerId="LiveId" clId="{A25D7637-D0B6-4F5D-BABA-66A05ED2ACB9}" dt="2022-11-02T07:16:59.314" v="1673" actId="478"/>
          <ac:spMkLst>
            <pc:docMk/>
            <pc:sldMk cId="3496050008" sldId="289"/>
            <ac:spMk id="353" creationId="{6ADD005D-8466-A2D1-E3C7-D8C107A1296D}"/>
          </ac:spMkLst>
        </pc:spChg>
        <pc:spChg chg="mod">
          <ac:chgData name="Sven Van de Velde" userId="00b08bc3e1e83696" providerId="LiveId" clId="{A25D7637-D0B6-4F5D-BABA-66A05ED2ACB9}" dt="2022-11-01T20:35:05.897" v="901"/>
          <ac:spMkLst>
            <pc:docMk/>
            <pc:sldMk cId="3496050008" sldId="289"/>
            <ac:spMk id="355" creationId="{D53DC8DA-5724-AC6B-9DAA-2396B5BEB194}"/>
          </ac:spMkLst>
        </pc:spChg>
        <pc:spChg chg="mod">
          <ac:chgData name="Sven Van de Velde" userId="00b08bc3e1e83696" providerId="LiveId" clId="{A25D7637-D0B6-4F5D-BABA-66A05ED2ACB9}" dt="2022-11-01T20:35:05.897" v="901"/>
          <ac:spMkLst>
            <pc:docMk/>
            <pc:sldMk cId="3496050008" sldId="289"/>
            <ac:spMk id="356" creationId="{7E497E59-6057-2755-CCC7-DA2906DCBC2F}"/>
          </ac:spMkLst>
        </pc:spChg>
        <pc:spChg chg="mod">
          <ac:chgData name="Sven Van de Velde" userId="00b08bc3e1e83696" providerId="LiveId" clId="{A25D7637-D0B6-4F5D-BABA-66A05ED2ACB9}" dt="2022-11-01T20:35:05.897" v="901"/>
          <ac:spMkLst>
            <pc:docMk/>
            <pc:sldMk cId="3496050008" sldId="289"/>
            <ac:spMk id="358" creationId="{2C95D744-D8A3-75CF-2DF6-B8C428C26136}"/>
          </ac:spMkLst>
        </pc:spChg>
        <pc:spChg chg="mod">
          <ac:chgData name="Sven Van de Velde" userId="00b08bc3e1e83696" providerId="LiveId" clId="{A25D7637-D0B6-4F5D-BABA-66A05ED2ACB9}" dt="2022-11-01T20:35:05.897" v="901"/>
          <ac:spMkLst>
            <pc:docMk/>
            <pc:sldMk cId="3496050008" sldId="289"/>
            <ac:spMk id="359" creationId="{8043BD79-2233-7125-484A-B339A8248A5A}"/>
          </ac:spMkLst>
        </pc:spChg>
        <pc:spChg chg="mod">
          <ac:chgData name="Sven Van de Velde" userId="00b08bc3e1e83696" providerId="LiveId" clId="{A25D7637-D0B6-4F5D-BABA-66A05ED2ACB9}" dt="2022-11-01T20:35:05.897" v="901"/>
          <ac:spMkLst>
            <pc:docMk/>
            <pc:sldMk cId="3496050008" sldId="289"/>
            <ac:spMk id="361" creationId="{7FCF5C31-F7C6-5D22-BA9E-3B5C4220BCA9}"/>
          </ac:spMkLst>
        </pc:spChg>
        <pc:spChg chg="mod">
          <ac:chgData name="Sven Van de Velde" userId="00b08bc3e1e83696" providerId="LiveId" clId="{A25D7637-D0B6-4F5D-BABA-66A05ED2ACB9}" dt="2022-11-01T20:35:05.897" v="901"/>
          <ac:spMkLst>
            <pc:docMk/>
            <pc:sldMk cId="3496050008" sldId="289"/>
            <ac:spMk id="362" creationId="{25C3045B-CEC7-026C-031B-1EEAF81B24FA}"/>
          </ac:spMkLst>
        </pc:spChg>
        <pc:spChg chg="mod">
          <ac:chgData name="Sven Van de Velde" userId="00b08bc3e1e83696" providerId="LiveId" clId="{A25D7637-D0B6-4F5D-BABA-66A05ED2ACB9}" dt="2022-11-01T20:35:05.897" v="901"/>
          <ac:spMkLst>
            <pc:docMk/>
            <pc:sldMk cId="3496050008" sldId="289"/>
            <ac:spMk id="364" creationId="{27FB72A4-6FEC-BBC7-6489-D1563EDEA063}"/>
          </ac:spMkLst>
        </pc:spChg>
        <pc:spChg chg="mod">
          <ac:chgData name="Sven Van de Velde" userId="00b08bc3e1e83696" providerId="LiveId" clId="{A25D7637-D0B6-4F5D-BABA-66A05ED2ACB9}" dt="2022-11-01T20:35:05.897" v="901"/>
          <ac:spMkLst>
            <pc:docMk/>
            <pc:sldMk cId="3496050008" sldId="289"/>
            <ac:spMk id="365" creationId="{5114F4FE-2B61-5513-2139-9DCD6909139A}"/>
          </ac:spMkLst>
        </pc:spChg>
        <pc:spChg chg="mod">
          <ac:chgData name="Sven Van de Velde" userId="00b08bc3e1e83696" providerId="LiveId" clId="{A25D7637-D0B6-4F5D-BABA-66A05ED2ACB9}" dt="2022-11-01T20:35:05.897" v="901"/>
          <ac:spMkLst>
            <pc:docMk/>
            <pc:sldMk cId="3496050008" sldId="289"/>
            <ac:spMk id="367" creationId="{D095DE64-034F-B319-D60C-38E7A83F1983}"/>
          </ac:spMkLst>
        </pc:spChg>
        <pc:spChg chg="mod">
          <ac:chgData name="Sven Van de Velde" userId="00b08bc3e1e83696" providerId="LiveId" clId="{A25D7637-D0B6-4F5D-BABA-66A05ED2ACB9}" dt="2022-11-01T20:35:05.897" v="901"/>
          <ac:spMkLst>
            <pc:docMk/>
            <pc:sldMk cId="3496050008" sldId="289"/>
            <ac:spMk id="368" creationId="{B9F968C9-06F9-A1D7-6F22-44277CE3D7D8}"/>
          </ac:spMkLst>
        </pc:spChg>
        <pc:spChg chg="mod">
          <ac:chgData name="Sven Van de Velde" userId="00b08bc3e1e83696" providerId="LiveId" clId="{A25D7637-D0B6-4F5D-BABA-66A05ED2ACB9}" dt="2022-11-01T20:35:05.897" v="901"/>
          <ac:spMkLst>
            <pc:docMk/>
            <pc:sldMk cId="3496050008" sldId="289"/>
            <ac:spMk id="370" creationId="{EF898363-E7B4-3D11-76B4-56C3AB41CDE1}"/>
          </ac:spMkLst>
        </pc:spChg>
        <pc:spChg chg="mod">
          <ac:chgData name="Sven Van de Velde" userId="00b08bc3e1e83696" providerId="LiveId" clId="{A25D7637-D0B6-4F5D-BABA-66A05ED2ACB9}" dt="2022-11-01T20:35:05.897" v="901"/>
          <ac:spMkLst>
            <pc:docMk/>
            <pc:sldMk cId="3496050008" sldId="289"/>
            <ac:spMk id="371" creationId="{F05D4AFA-103F-FADC-D5F7-0289C58D8BD3}"/>
          </ac:spMkLst>
        </pc:spChg>
        <pc:spChg chg="del mod topLvl">
          <ac:chgData name="Sven Van de Velde" userId="00b08bc3e1e83696" providerId="LiveId" clId="{A25D7637-D0B6-4F5D-BABA-66A05ED2ACB9}" dt="2022-11-02T07:16:59.314" v="1673" actId="478"/>
          <ac:spMkLst>
            <pc:docMk/>
            <pc:sldMk cId="3496050008" sldId="289"/>
            <ac:spMk id="373" creationId="{5A358B43-5C87-861C-804F-901E21F794B5}"/>
          </ac:spMkLst>
        </pc:spChg>
        <pc:spChg chg="del mod topLvl">
          <ac:chgData name="Sven Van de Velde" userId="00b08bc3e1e83696" providerId="LiveId" clId="{A25D7637-D0B6-4F5D-BABA-66A05ED2ACB9}" dt="2022-11-02T07:16:59.314" v="1673" actId="478"/>
          <ac:spMkLst>
            <pc:docMk/>
            <pc:sldMk cId="3496050008" sldId="289"/>
            <ac:spMk id="374" creationId="{9201EFF9-1067-BEE2-5AE7-9B9E60F1CB92}"/>
          </ac:spMkLst>
        </pc:spChg>
        <pc:spChg chg="del mod topLvl">
          <ac:chgData name="Sven Van de Velde" userId="00b08bc3e1e83696" providerId="LiveId" clId="{A25D7637-D0B6-4F5D-BABA-66A05ED2ACB9}" dt="2022-11-02T07:16:59.314" v="1673" actId="478"/>
          <ac:spMkLst>
            <pc:docMk/>
            <pc:sldMk cId="3496050008" sldId="289"/>
            <ac:spMk id="376" creationId="{7728D0DA-EB56-7F57-9D9B-02C67BA9AE5B}"/>
          </ac:spMkLst>
        </pc:spChg>
        <pc:spChg chg="del mod topLvl">
          <ac:chgData name="Sven Van de Velde" userId="00b08bc3e1e83696" providerId="LiveId" clId="{A25D7637-D0B6-4F5D-BABA-66A05ED2ACB9}" dt="2022-11-02T07:16:59.314" v="1673" actId="478"/>
          <ac:spMkLst>
            <pc:docMk/>
            <pc:sldMk cId="3496050008" sldId="289"/>
            <ac:spMk id="377" creationId="{90972514-08F8-AE5E-B754-FC2D00085202}"/>
          </ac:spMkLst>
        </pc:spChg>
        <pc:spChg chg="del mod topLvl">
          <ac:chgData name="Sven Van de Velde" userId="00b08bc3e1e83696" providerId="LiveId" clId="{A25D7637-D0B6-4F5D-BABA-66A05ED2ACB9}" dt="2022-11-02T07:16:59.314" v="1673" actId="478"/>
          <ac:spMkLst>
            <pc:docMk/>
            <pc:sldMk cId="3496050008" sldId="289"/>
            <ac:spMk id="379" creationId="{51FA1007-19A7-13B1-15A6-78E8E4108B7C}"/>
          </ac:spMkLst>
        </pc:spChg>
        <pc:spChg chg="del mod topLvl">
          <ac:chgData name="Sven Van de Velde" userId="00b08bc3e1e83696" providerId="LiveId" clId="{A25D7637-D0B6-4F5D-BABA-66A05ED2ACB9}" dt="2022-11-02T07:16:59.314" v="1673" actId="478"/>
          <ac:spMkLst>
            <pc:docMk/>
            <pc:sldMk cId="3496050008" sldId="289"/>
            <ac:spMk id="380" creationId="{D579AC93-0F68-3079-E025-9BAF3DC99849}"/>
          </ac:spMkLst>
        </pc:spChg>
        <pc:spChg chg="mod">
          <ac:chgData name="Sven Van de Velde" userId="00b08bc3e1e83696" providerId="LiveId" clId="{A25D7637-D0B6-4F5D-BABA-66A05ED2ACB9}" dt="2022-11-01T20:35:05.897" v="901"/>
          <ac:spMkLst>
            <pc:docMk/>
            <pc:sldMk cId="3496050008" sldId="289"/>
            <ac:spMk id="382" creationId="{7FB5E26E-37E2-A620-AE3F-F4CE562FA7E1}"/>
          </ac:spMkLst>
        </pc:spChg>
        <pc:spChg chg="mod">
          <ac:chgData name="Sven Van de Velde" userId="00b08bc3e1e83696" providerId="LiveId" clId="{A25D7637-D0B6-4F5D-BABA-66A05ED2ACB9}" dt="2022-11-01T20:35:05.897" v="901"/>
          <ac:spMkLst>
            <pc:docMk/>
            <pc:sldMk cId="3496050008" sldId="289"/>
            <ac:spMk id="383" creationId="{736DA7DD-AC67-F404-40D2-191E3973D321}"/>
          </ac:spMkLst>
        </pc:spChg>
        <pc:spChg chg="del mod topLvl">
          <ac:chgData name="Sven Van de Velde" userId="00b08bc3e1e83696" providerId="LiveId" clId="{A25D7637-D0B6-4F5D-BABA-66A05ED2ACB9}" dt="2022-11-02T07:16:59.314" v="1673" actId="478"/>
          <ac:spMkLst>
            <pc:docMk/>
            <pc:sldMk cId="3496050008" sldId="289"/>
            <ac:spMk id="385" creationId="{5381C9A1-75D7-226A-816D-5E9265902A26}"/>
          </ac:spMkLst>
        </pc:spChg>
        <pc:spChg chg="del mod topLvl">
          <ac:chgData name="Sven Van de Velde" userId="00b08bc3e1e83696" providerId="LiveId" clId="{A25D7637-D0B6-4F5D-BABA-66A05ED2ACB9}" dt="2022-11-02T07:16:59.314" v="1673" actId="478"/>
          <ac:spMkLst>
            <pc:docMk/>
            <pc:sldMk cId="3496050008" sldId="289"/>
            <ac:spMk id="386" creationId="{1F219B03-DCA8-151C-BCEF-DD3569575AD9}"/>
          </ac:spMkLst>
        </pc:spChg>
        <pc:spChg chg="add del mod">
          <ac:chgData name="Sven Van de Velde" userId="00b08bc3e1e83696" providerId="LiveId" clId="{A25D7637-D0B6-4F5D-BABA-66A05ED2ACB9}" dt="2022-11-02T07:16:59.314" v="1673" actId="478"/>
          <ac:spMkLst>
            <pc:docMk/>
            <pc:sldMk cId="3496050008" sldId="289"/>
            <ac:spMk id="387" creationId="{B74A15BC-5386-4B95-A2B7-0020B73D12F8}"/>
          </ac:spMkLst>
        </pc:spChg>
        <pc:spChg chg="add del mod">
          <ac:chgData name="Sven Van de Velde" userId="00b08bc3e1e83696" providerId="LiveId" clId="{A25D7637-D0B6-4F5D-BABA-66A05ED2ACB9}" dt="2022-11-02T07:16:59.314" v="1673" actId="478"/>
          <ac:spMkLst>
            <pc:docMk/>
            <pc:sldMk cId="3496050008" sldId="289"/>
            <ac:spMk id="388" creationId="{6DAF980E-72BD-FB89-3AA0-17822E45D44E}"/>
          </ac:spMkLst>
        </pc:spChg>
        <pc:spChg chg="mod">
          <ac:chgData name="Sven Van de Velde" userId="00b08bc3e1e83696" providerId="LiveId" clId="{A25D7637-D0B6-4F5D-BABA-66A05ED2ACB9}" dt="2022-11-01T20:35:05.897" v="901"/>
          <ac:spMkLst>
            <pc:docMk/>
            <pc:sldMk cId="3496050008" sldId="289"/>
            <ac:spMk id="391" creationId="{895ECD4C-FF98-C4AE-4CEB-49AC7B46B211}"/>
          </ac:spMkLst>
        </pc:spChg>
        <pc:spChg chg="mod">
          <ac:chgData name="Sven Van de Velde" userId="00b08bc3e1e83696" providerId="LiveId" clId="{A25D7637-D0B6-4F5D-BABA-66A05ED2ACB9}" dt="2022-11-01T20:35:05.897" v="901"/>
          <ac:spMkLst>
            <pc:docMk/>
            <pc:sldMk cId="3496050008" sldId="289"/>
            <ac:spMk id="392" creationId="{8E4EC52D-42F5-5142-97E5-86702DAC3383}"/>
          </ac:spMkLst>
        </pc:spChg>
        <pc:spChg chg="add del mod">
          <ac:chgData name="Sven Van de Velde" userId="00b08bc3e1e83696" providerId="LiveId" clId="{A25D7637-D0B6-4F5D-BABA-66A05ED2ACB9}" dt="2022-11-02T07:16:59.314" v="1673" actId="478"/>
          <ac:spMkLst>
            <pc:docMk/>
            <pc:sldMk cId="3496050008" sldId="289"/>
            <ac:spMk id="405" creationId="{F4EE7352-8085-E43F-A982-7D2E01F8E78F}"/>
          </ac:spMkLst>
        </pc:spChg>
        <pc:spChg chg="del mod topLvl">
          <ac:chgData name="Sven Van de Velde" userId="00b08bc3e1e83696" providerId="LiveId" clId="{A25D7637-D0B6-4F5D-BABA-66A05ED2ACB9}" dt="2022-11-02T07:16:59.314" v="1673" actId="478"/>
          <ac:spMkLst>
            <pc:docMk/>
            <pc:sldMk cId="3496050008" sldId="289"/>
            <ac:spMk id="407" creationId="{91A908FD-3C66-42C1-6830-2EEE583143AF}"/>
          </ac:spMkLst>
        </pc:spChg>
        <pc:spChg chg="del mod topLvl">
          <ac:chgData name="Sven Van de Velde" userId="00b08bc3e1e83696" providerId="LiveId" clId="{A25D7637-D0B6-4F5D-BABA-66A05ED2ACB9}" dt="2022-11-02T07:16:59.314" v="1673" actId="478"/>
          <ac:spMkLst>
            <pc:docMk/>
            <pc:sldMk cId="3496050008" sldId="289"/>
            <ac:spMk id="408" creationId="{AFB0B888-083C-D7BD-99C6-EB649DB7C0AA}"/>
          </ac:spMkLst>
        </pc:spChg>
        <pc:spChg chg="del mod topLvl">
          <ac:chgData name="Sven Van de Velde" userId="00b08bc3e1e83696" providerId="LiveId" clId="{A25D7637-D0B6-4F5D-BABA-66A05ED2ACB9}" dt="2022-11-02T07:16:59.314" v="1673" actId="478"/>
          <ac:spMkLst>
            <pc:docMk/>
            <pc:sldMk cId="3496050008" sldId="289"/>
            <ac:spMk id="410" creationId="{2B0FB766-D091-B413-960B-D8CA76668D2B}"/>
          </ac:spMkLst>
        </pc:spChg>
        <pc:spChg chg="del mod topLvl">
          <ac:chgData name="Sven Van de Velde" userId="00b08bc3e1e83696" providerId="LiveId" clId="{A25D7637-D0B6-4F5D-BABA-66A05ED2ACB9}" dt="2022-11-02T07:16:59.314" v="1673" actId="478"/>
          <ac:spMkLst>
            <pc:docMk/>
            <pc:sldMk cId="3496050008" sldId="289"/>
            <ac:spMk id="411" creationId="{AEEEEAF2-DFE7-ED9D-B15E-1264287F5014}"/>
          </ac:spMkLst>
        </pc:spChg>
        <pc:spChg chg="del mod topLvl">
          <ac:chgData name="Sven Van de Velde" userId="00b08bc3e1e83696" providerId="LiveId" clId="{A25D7637-D0B6-4F5D-BABA-66A05ED2ACB9}" dt="2022-11-02T07:16:59.314" v="1673" actId="478"/>
          <ac:spMkLst>
            <pc:docMk/>
            <pc:sldMk cId="3496050008" sldId="289"/>
            <ac:spMk id="413" creationId="{D2F6E442-49C1-6D85-2BAB-B461B28574CF}"/>
          </ac:spMkLst>
        </pc:spChg>
        <pc:spChg chg="del mod topLvl">
          <ac:chgData name="Sven Van de Velde" userId="00b08bc3e1e83696" providerId="LiveId" clId="{A25D7637-D0B6-4F5D-BABA-66A05ED2ACB9}" dt="2022-11-02T07:16:59.314" v="1673" actId="478"/>
          <ac:spMkLst>
            <pc:docMk/>
            <pc:sldMk cId="3496050008" sldId="289"/>
            <ac:spMk id="414" creationId="{56EBBB51-378E-1C87-8BE5-043014D83EB7}"/>
          </ac:spMkLst>
        </pc:spChg>
        <pc:spChg chg="del mod topLvl">
          <ac:chgData name="Sven Van de Velde" userId="00b08bc3e1e83696" providerId="LiveId" clId="{A25D7637-D0B6-4F5D-BABA-66A05ED2ACB9}" dt="2022-11-02T07:16:59.314" v="1673" actId="478"/>
          <ac:spMkLst>
            <pc:docMk/>
            <pc:sldMk cId="3496050008" sldId="289"/>
            <ac:spMk id="416" creationId="{9D31F117-5966-9828-2D8C-F6873365FE25}"/>
          </ac:spMkLst>
        </pc:spChg>
        <pc:spChg chg="del mod topLvl">
          <ac:chgData name="Sven Van de Velde" userId="00b08bc3e1e83696" providerId="LiveId" clId="{A25D7637-D0B6-4F5D-BABA-66A05ED2ACB9}" dt="2022-11-02T07:16:59.314" v="1673" actId="478"/>
          <ac:spMkLst>
            <pc:docMk/>
            <pc:sldMk cId="3496050008" sldId="289"/>
            <ac:spMk id="417" creationId="{0FE424A4-8A6A-B0AE-7471-C8DE6EA3D7AE}"/>
          </ac:spMkLst>
        </pc:spChg>
        <pc:spChg chg="del mod topLvl">
          <ac:chgData name="Sven Van de Velde" userId="00b08bc3e1e83696" providerId="LiveId" clId="{A25D7637-D0B6-4F5D-BABA-66A05ED2ACB9}" dt="2022-11-02T07:16:59.314" v="1673" actId="478"/>
          <ac:spMkLst>
            <pc:docMk/>
            <pc:sldMk cId="3496050008" sldId="289"/>
            <ac:spMk id="419" creationId="{7FF6F216-B6D0-0C4A-5F5E-6A2E639A0666}"/>
          </ac:spMkLst>
        </pc:spChg>
        <pc:spChg chg="del mod topLvl">
          <ac:chgData name="Sven Van de Velde" userId="00b08bc3e1e83696" providerId="LiveId" clId="{A25D7637-D0B6-4F5D-BABA-66A05ED2ACB9}" dt="2022-11-02T07:16:59.314" v="1673" actId="478"/>
          <ac:spMkLst>
            <pc:docMk/>
            <pc:sldMk cId="3496050008" sldId="289"/>
            <ac:spMk id="420" creationId="{0FAA81E9-9A8A-35CA-6CAC-2E46C5D54605}"/>
          </ac:spMkLst>
        </pc:spChg>
        <pc:spChg chg="del mod topLvl">
          <ac:chgData name="Sven Van de Velde" userId="00b08bc3e1e83696" providerId="LiveId" clId="{A25D7637-D0B6-4F5D-BABA-66A05ED2ACB9}" dt="2022-11-02T07:16:59.314" v="1673" actId="478"/>
          <ac:spMkLst>
            <pc:docMk/>
            <pc:sldMk cId="3496050008" sldId="289"/>
            <ac:spMk id="422" creationId="{15AF02A6-174C-18C3-FA89-E58D0A628E9C}"/>
          </ac:spMkLst>
        </pc:spChg>
        <pc:spChg chg="del mod topLvl">
          <ac:chgData name="Sven Van de Velde" userId="00b08bc3e1e83696" providerId="LiveId" clId="{A25D7637-D0B6-4F5D-BABA-66A05ED2ACB9}" dt="2022-11-02T07:16:59.314" v="1673" actId="478"/>
          <ac:spMkLst>
            <pc:docMk/>
            <pc:sldMk cId="3496050008" sldId="289"/>
            <ac:spMk id="423" creationId="{4159225E-5111-7F96-3075-FA916F0FE9F1}"/>
          </ac:spMkLst>
        </pc:spChg>
        <pc:spChg chg="del mod topLvl">
          <ac:chgData name="Sven Van de Velde" userId="00b08bc3e1e83696" providerId="LiveId" clId="{A25D7637-D0B6-4F5D-BABA-66A05ED2ACB9}" dt="2022-11-02T07:16:59.314" v="1673" actId="478"/>
          <ac:spMkLst>
            <pc:docMk/>
            <pc:sldMk cId="3496050008" sldId="289"/>
            <ac:spMk id="425" creationId="{2F13F4B1-6DA4-4A1E-C2CA-5A594C3F97CE}"/>
          </ac:spMkLst>
        </pc:spChg>
        <pc:spChg chg="del mod topLvl">
          <ac:chgData name="Sven Van de Velde" userId="00b08bc3e1e83696" providerId="LiveId" clId="{A25D7637-D0B6-4F5D-BABA-66A05ED2ACB9}" dt="2022-11-02T07:16:59.314" v="1673" actId="478"/>
          <ac:spMkLst>
            <pc:docMk/>
            <pc:sldMk cId="3496050008" sldId="289"/>
            <ac:spMk id="426" creationId="{3117D153-2D59-2FD2-9B11-043AB87209D3}"/>
          </ac:spMkLst>
        </pc:spChg>
        <pc:spChg chg="add del mod">
          <ac:chgData name="Sven Van de Velde" userId="00b08bc3e1e83696" providerId="LiveId" clId="{A25D7637-D0B6-4F5D-BABA-66A05ED2ACB9}" dt="2022-11-02T07:16:59.314" v="1673" actId="478"/>
          <ac:spMkLst>
            <pc:docMk/>
            <pc:sldMk cId="3496050008" sldId="289"/>
            <ac:spMk id="427" creationId="{119B0DEA-F56E-D9A9-5D1F-20F594619541}"/>
          </ac:spMkLst>
        </pc:spChg>
        <pc:spChg chg="del mod topLvl">
          <ac:chgData name="Sven Van de Velde" userId="00b08bc3e1e83696" providerId="LiveId" clId="{A25D7637-D0B6-4F5D-BABA-66A05ED2ACB9}" dt="2022-11-02T07:16:59.314" v="1673" actId="478"/>
          <ac:spMkLst>
            <pc:docMk/>
            <pc:sldMk cId="3496050008" sldId="289"/>
            <ac:spMk id="429" creationId="{285AB830-9DDE-C763-35F9-3A29B44FB67E}"/>
          </ac:spMkLst>
        </pc:spChg>
        <pc:spChg chg="del mod topLvl">
          <ac:chgData name="Sven Van de Velde" userId="00b08bc3e1e83696" providerId="LiveId" clId="{A25D7637-D0B6-4F5D-BABA-66A05ED2ACB9}" dt="2022-11-02T07:16:59.314" v="1673" actId="478"/>
          <ac:spMkLst>
            <pc:docMk/>
            <pc:sldMk cId="3496050008" sldId="289"/>
            <ac:spMk id="430" creationId="{E76ADC3C-FDD4-5CE9-3692-ED00DA5C1776}"/>
          </ac:spMkLst>
        </pc:spChg>
        <pc:spChg chg="del mod topLvl">
          <ac:chgData name="Sven Van de Velde" userId="00b08bc3e1e83696" providerId="LiveId" clId="{A25D7637-D0B6-4F5D-BABA-66A05ED2ACB9}" dt="2022-11-02T07:16:59.314" v="1673" actId="478"/>
          <ac:spMkLst>
            <pc:docMk/>
            <pc:sldMk cId="3496050008" sldId="289"/>
            <ac:spMk id="432" creationId="{266708FD-A80C-DBA7-FAE7-C99FC21696F6}"/>
          </ac:spMkLst>
        </pc:spChg>
        <pc:spChg chg="del mod topLvl">
          <ac:chgData name="Sven Van de Velde" userId="00b08bc3e1e83696" providerId="LiveId" clId="{A25D7637-D0B6-4F5D-BABA-66A05ED2ACB9}" dt="2022-11-02T07:16:59.314" v="1673" actId="478"/>
          <ac:spMkLst>
            <pc:docMk/>
            <pc:sldMk cId="3496050008" sldId="289"/>
            <ac:spMk id="433" creationId="{D6F59CA4-0B0A-604F-FBFA-19B3DCAEBA48}"/>
          </ac:spMkLst>
        </pc:spChg>
        <pc:spChg chg="del mod topLvl">
          <ac:chgData name="Sven Van de Velde" userId="00b08bc3e1e83696" providerId="LiveId" clId="{A25D7637-D0B6-4F5D-BABA-66A05ED2ACB9}" dt="2022-11-02T07:16:59.314" v="1673" actId="478"/>
          <ac:spMkLst>
            <pc:docMk/>
            <pc:sldMk cId="3496050008" sldId="289"/>
            <ac:spMk id="435" creationId="{8D385F1A-4F77-1D46-B551-D29365656F72}"/>
          </ac:spMkLst>
        </pc:spChg>
        <pc:spChg chg="del mod topLvl">
          <ac:chgData name="Sven Van de Velde" userId="00b08bc3e1e83696" providerId="LiveId" clId="{A25D7637-D0B6-4F5D-BABA-66A05ED2ACB9}" dt="2022-11-02T07:16:59.314" v="1673" actId="478"/>
          <ac:spMkLst>
            <pc:docMk/>
            <pc:sldMk cId="3496050008" sldId="289"/>
            <ac:spMk id="436" creationId="{72AF28BE-88A7-612D-DFF6-94274E4C793C}"/>
          </ac:spMkLst>
        </pc:spChg>
        <pc:spChg chg="del mod topLvl">
          <ac:chgData name="Sven Van de Velde" userId="00b08bc3e1e83696" providerId="LiveId" clId="{A25D7637-D0B6-4F5D-BABA-66A05ED2ACB9}" dt="2022-11-02T07:16:59.314" v="1673" actId="478"/>
          <ac:spMkLst>
            <pc:docMk/>
            <pc:sldMk cId="3496050008" sldId="289"/>
            <ac:spMk id="438" creationId="{BA3E796C-5593-6570-F4FA-9B5A1654355D}"/>
          </ac:spMkLst>
        </pc:spChg>
        <pc:spChg chg="del mod topLvl">
          <ac:chgData name="Sven Van de Velde" userId="00b08bc3e1e83696" providerId="LiveId" clId="{A25D7637-D0B6-4F5D-BABA-66A05ED2ACB9}" dt="2022-11-02T07:16:59.314" v="1673" actId="478"/>
          <ac:spMkLst>
            <pc:docMk/>
            <pc:sldMk cId="3496050008" sldId="289"/>
            <ac:spMk id="439" creationId="{02DC4060-C4A2-0AA8-2F64-64828DBA2CBC}"/>
          </ac:spMkLst>
        </pc:spChg>
        <pc:spChg chg="del mod topLvl">
          <ac:chgData name="Sven Van de Velde" userId="00b08bc3e1e83696" providerId="LiveId" clId="{A25D7637-D0B6-4F5D-BABA-66A05ED2ACB9}" dt="2022-11-02T07:16:59.314" v="1673" actId="478"/>
          <ac:spMkLst>
            <pc:docMk/>
            <pc:sldMk cId="3496050008" sldId="289"/>
            <ac:spMk id="441" creationId="{C3A817C4-2199-EAC6-F88B-22A53600D85A}"/>
          </ac:spMkLst>
        </pc:spChg>
        <pc:spChg chg="del mod topLvl">
          <ac:chgData name="Sven Van de Velde" userId="00b08bc3e1e83696" providerId="LiveId" clId="{A25D7637-D0B6-4F5D-BABA-66A05ED2ACB9}" dt="2022-11-02T07:16:59.314" v="1673" actId="478"/>
          <ac:spMkLst>
            <pc:docMk/>
            <pc:sldMk cId="3496050008" sldId="289"/>
            <ac:spMk id="442" creationId="{02494949-15BF-EBCE-D5E5-CFB4BFEA12AC}"/>
          </ac:spMkLst>
        </pc:spChg>
        <pc:spChg chg="del mod topLvl">
          <ac:chgData name="Sven Van de Velde" userId="00b08bc3e1e83696" providerId="LiveId" clId="{A25D7637-D0B6-4F5D-BABA-66A05ED2ACB9}" dt="2022-11-02T07:16:59.314" v="1673" actId="478"/>
          <ac:spMkLst>
            <pc:docMk/>
            <pc:sldMk cId="3496050008" sldId="289"/>
            <ac:spMk id="444" creationId="{73EC67C5-4D4F-1F39-E41B-5839C156B3FF}"/>
          </ac:spMkLst>
        </pc:spChg>
        <pc:spChg chg="del mod topLvl">
          <ac:chgData name="Sven Van de Velde" userId="00b08bc3e1e83696" providerId="LiveId" clId="{A25D7637-D0B6-4F5D-BABA-66A05ED2ACB9}" dt="2022-11-02T07:16:59.314" v="1673" actId="478"/>
          <ac:spMkLst>
            <pc:docMk/>
            <pc:sldMk cId="3496050008" sldId="289"/>
            <ac:spMk id="445" creationId="{DCDF0AC8-5E09-C2A5-BFC4-494D2AAC2320}"/>
          </ac:spMkLst>
        </pc:spChg>
        <pc:spChg chg="del mod topLvl">
          <ac:chgData name="Sven Van de Velde" userId="00b08bc3e1e83696" providerId="LiveId" clId="{A25D7637-D0B6-4F5D-BABA-66A05ED2ACB9}" dt="2022-11-02T07:16:59.314" v="1673" actId="478"/>
          <ac:spMkLst>
            <pc:docMk/>
            <pc:sldMk cId="3496050008" sldId="289"/>
            <ac:spMk id="447" creationId="{93E77D0D-ADED-1F0C-2DDB-49A6F93064F4}"/>
          </ac:spMkLst>
        </pc:spChg>
        <pc:spChg chg="del mod topLvl">
          <ac:chgData name="Sven Van de Velde" userId="00b08bc3e1e83696" providerId="LiveId" clId="{A25D7637-D0B6-4F5D-BABA-66A05ED2ACB9}" dt="2022-11-02T07:16:59.314" v="1673" actId="478"/>
          <ac:spMkLst>
            <pc:docMk/>
            <pc:sldMk cId="3496050008" sldId="289"/>
            <ac:spMk id="448" creationId="{4E7DA273-2537-2E08-723B-CF03526A8476}"/>
          </ac:spMkLst>
        </pc:spChg>
        <pc:spChg chg="add del mod">
          <ac:chgData name="Sven Van de Velde" userId="00b08bc3e1e83696" providerId="LiveId" clId="{A25D7637-D0B6-4F5D-BABA-66A05ED2ACB9}" dt="2022-11-02T07:16:59.314" v="1673" actId="478"/>
          <ac:spMkLst>
            <pc:docMk/>
            <pc:sldMk cId="3496050008" sldId="289"/>
            <ac:spMk id="449" creationId="{A9F27EE6-D610-4356-ACD4-4C1850C98861}"/>
          </ac:spMkLst>
        </pc:spChg>
        <pc:spChg chg="del mod topLvl">
          <ac:chgData name="Sven Van de Velde" userId="00b08bc3e1e83696" providerId="LiveId" clId="{A25D7637-D0B6-4F5D-BABA-66A05ED2ACB9}" dt="2022-11-02T07:16:59.314" v="1673" actId="478"/>
          <ac:spMkLst>
            <pc:docMk/>
            <pc:sldMk cId="3496050008" sldId="289"/>
            <ac:spMk id="451" creationId="{1B4DB391-3AC9-0FB3-4C02-70764C1D1922}"/>
          </ac:spMkLst>
        </pc:spChg>
        <pc:spChg chg="del mod topLvl">
          <ac:chgData name="Sven Van de Velde" userId="00b08bc3e1e83696" providerId="LiveId" clId="{A25D7637-D0B6-4F5D-BABA-66A05ED2ACB9}" dt="2022-11-02T07:16:59.314" v="1673" actId="478"/>
          <ac:spMkLst>
            <pc:docMk/>
            <pc:sldMk cId="3496050008" sldId="289"/>
            <ac:spMk id="452" creationId="{BDEDE378-4470-B2B7-DDD4-03EE970AB893}"/>
          </ac:spMkLst>
        </pc:spChg>
        <pc:spChg chg="del mod topLvl">
          <ac:chgData name="Sven Van de Velde" userId="00b08bc3e1e83696" providerId="LiveId" clId="{A25D7637-D0B6-4F5D-BABA-66A05ED2ACB9}" dt="2022-11-02T07:16:59.314" v="1673" actId="478"/>
          <ac:spMkLst>
            <pc:docMk/>
            <pc:sldMk cId="3496050008" sldId="289"/>
            <ac:spMk id="454" creationId="{A9C47AF3-5A29-29B6-E13E-59BD0E454837}"/>
          </ac:spMkLst>
        </pc:spChg>
        <pc:spChg chg="del mod topLvl">
          <ac:chgData name="Sven Van de Velde" userId="00b08bc3e1e83696" providerId="LiveId" clId="{A25D7637-D0B6-4F5D-BABA-66A05ED2ACB9}" dt="2022-11-02T07:16:59.314" v="1673" actId="478"/>
          <ac:spMkLst>
            <pc:docMk/>
            <pc:sldMk cId="3496050008" sldId="289"/>
            <ac:spMk id="455" creationId="{A714E99E-3334-B856-FC35-14B862CF1A0F}"/>
          </ac:spMkLst>
        </pc:spChg>
        <pc:spChg chg="del mod topLvl">
          <ac:chgData name="Sven Van de Velde" userId="00b08bc3e1e83696" providerId="LiveId" clId="{A25D7637-D0B6-4F5D-BABA-66A05ED2ACB9}" dt="2022-11-02T07:16:59.314" v="1673" actId="478"/>
          <ac:spMkLst>
            <pc:docMk/>
            <pc:sldMk cId="3496050008" sldId="289"/>
            <ac:spMk id="457" creationId="{00C9CC2F-01C9-2342-7081-01A3C0A9F031}"/>
          </ac:spMkLst>
        </pc:spChg>
        <pc:spChg chg="del mod topLvl">
          <ac:chgData name="Sven Van de Velde" userId="00b08bc3e1e83696" providerId="LiveId" clId="{A25D7637-D0B6-4F5D-BABA-66A05ED2ACB9}" dt="2022-11-02T07:16:59.314" v="1673" actId="478"/>
          <ac:spMkLst>
            <pc:docMk/>
            <pc:sldMk cId="3496050008" sldId="289"/>
            <ac:spMk id="458" creationId="{F5D7937F-D5DE-A99A-58D8-D6E60873E730}"/>
          </ac:spMkLst>
        </pc:spChg>
        <pc:spChg chg="del mod topLvl">
          <ac:chgData name="Sven Van de Velde" userId="00b08bc3e1e83696" providerId="LiveId" clId="{A25D7637-D0B6-4F5D-BABA-66A05ED2ACB9}" dt="2022-11-02T07:16:59.314" v="1673" actId="478"/>
          <ac:spMkLst>
            <pc:docMk/>
            <pc:sldMk cId="3496050008" sldId="289"/>
            <ac:spMk id="460" creationId="{F1B06F05-BEE8-E6C8-5AD2-B2B8F9FB437C}"/>
          </ac:spMkLst>
        </pc:spChg>
        <pc:spChg chg="del mod topLvl">
          <ac:chgData name="Sven Van de Velde" userId="00b08bc3e1e83696" providerId="LiveId" clId="{A25D7637-D0B6-4F5D-BABA-66A05ED2ACB9}" dt="2022-11-02T07:16:59.314" v="1673" actId="478"/>
          <ac:spMkLst>
            <pc:docMk/>
            <pc:sldMk cId="3496050008" sldId="289"/>
            <ac:spMk id="461" creationId="{319EB08E-6A9B-2670-8E63-96D142B1F89D}"/>
          </ac:spMkLst>
        </pc:spChg>
        <pc:spChg chg="del mod topLvl">
          <ac:chgData name="Sven Van de Velde" userId="00b08bc3e1e83696" providerId="LiveId" clId="{A25D7637-D0B6-4F5D-BABA-66A05ED2ACB9}" dt="2022-11-02T07:16:59.314" v="1673" actId="478"/>
          <ac:spMkLst>
            <pc:docMk/>
            <pc:sldMk cId="3496050008" sldId="289"/>
            <ac:spMk id="463" creationId="{1B3BD436-7270-19CA-CB0C-AA66030ACBBF}"/>
          </ac:spMkLst>
        </pc:spChg>
        <pc:spChg chg="del mod topLvl">
          <ac:chgData name="Sven Van de Velde" userId="00b08bc3e1e83696" providerId="LiveId" clId="{A25D7637-D0B6-4F5D-BABA-66A05ED2ACB9}" dt="2022-11-02T07:16:59.314" v="1673" actId="478"/>
          <ac:spMkLst>
            <pc:docMk/>
            <pc:sldMk cId="3496050008" sldId="289"/>
            <ac:spMk id="464" creationId="{FAD6DA0A-94FB-B976-9F49-ADDC48495809}"/>
          </ac:spMkLst>
        </pc:spChg>
        <pc:spChg chg="del mod topLvl">
          <ac:chgData name="Sven Van de Velde" userId="00b08bc3e1e83696" providerId="LiveId" clId="{A25D7637-D0B6-4F5D-BABA-66A05ED2ACB9}" dt="2022-11-02T07:16:59.314" v="1673" actId="478"/>
          <ac:spMkLst>
            <pc:docMk/>
            <pc:sldMk cId="3496050008" sldId="289"/>
            <ac:spMk id="466" creationId="{44593029-B147-E201-68A9-CEB917B0781C}"/>
          </ac:spMkLst>
        </pc:spChg>
        <pc:spChg chg="del mod topLvl">
          <ac:chgData name="Sven Van de Velde" userId="00b08bc3e1e83696" providerId="LiveId" clId="{A25D7637-D0B6-4F5D-BABA-66A05ED2ACB9}" dt="2022-11-02T07:16:59.314" v="1673" actId="478"/>
          <ac:spMkLst>
            <pc:docMk/>
            <pc:sldMk cId="3496050008" sldId="289"/>
            <ac:spMk id="467" creationId="{2A6D5B04-E22F-ACD4-5676-1B17C7717CC5}"/>
          </ac:spMkLst>
        </pc:spChg>
        <pc:spChg chg="del mod topLvl">
          <ac:chgData name="Sven Van de Velde" userId="00b08bc3e1e83696" providerId="LiveId" clId="{A25D7637-D0B6-4F5D-BABA-66A05ED2ACB9}" dt="2022-11-02T07:16:59.314" v="1673" actId="478"/>
          <ac:spMkLst>
            <pc:docMk/>
            <pc:sldMk cId="3496050008" sldId="289"/>
            <ac:spMk id="469" creationId="{15C5A49A-01F4-FD4F-9438-568EC6436E7C}"/>
          </ac:spMkLst>
        </pc:spChg>
        <pc:spChg chg="del mod topLvl">
          <ac:chgData name="Sven Van de Velde" userId="00b08bc3e1e83696" providerId="LiveId" clId="{A25D7637-D0B6-4F5D-BABA-66A05ED2ACB9}" dt="2022-11-02T07:16:59.314" v="1673" actId="478"/>
          <ac:spMkLst>
            <pc:docMk/>
            <pc:sldMk cId="3496050008" sldId="289"/>
            <ac:spMk id="470" creationId="{7C6A7E01-2BE8-BD37-CDFB-5FDE17AC4750}"/>
          </ac:spMkLst>
        </pc:spChg>
        <pc:spChg chg="add del mod">
          <ac:chgData name="Sven Van de Velde" userId="00b08bc3e1e83696" providerId="LiveId" clId="{A25D7637-D0B6-4F5D-BABA-66A05ED2ACB9}" dt="2022-11-02T07:01:53.668" v="1387" actId="478"/>
          <ac:spMkLst>
            <pc:docMk/>
            <pc:sldMk cId="3496050008" sldId="289"/>
            <ac:spMk id="471" creationId="{8EE4DD89-01E0-E629-40F0-69E045263C7C}"/>
          </ac:spMkLst>
        </pc:spChg>
        <pc:spChg chg="del mod topLvl">
          <ac:chgData name="Sven Van de Velde" userId="00b08bc3e1e83696" providerId="LiveId" clId="{A25D7637-D0B6-4F5D-BABA-66A05ED2ACB9}" dt="2022-11-02T07:01:53.668" v="1387" actId="478"/>
          <ac:spMkLst>
            <pc:docMk/>
            <pc:sldMk cId="3496050008" sldId="289"/>
            <ac:spMk id="473" creationId="{F9D91222-08DE-EF62-B9FE-F96A91552E6C}"/>
          </ac:spMkLst>
        </pc:spChg>
        <pc:spChg chg="del mod topLvl">
          <ac:chgData name="Sven Van de Velde" userId="00b08bc3e1e83696" providerId="LiveId" clId="{A25D7637-D0B6-4F5D-BABA-66A05ED2ACB9}" dt="2022-11-02T07:01:53.668" v="1387" actId="478"/>
          <ac:spMkLst>
            <pc:docMk/>
            <pc:sldMk cId="3496050008" sldId="289"/>
            <ac:spMk id="474" creationId="{53CDAA80-9473-3E3E-FEA6-4BAD95E1002D}"/>
          </ac:spMkLst>
        </pc:spChg>
        <pc:spChg chg="del mod topLvl">
          <ac:chgData name="Sven Van de Velde" userId="00b08bc3e1e83696" providerId="LiveId" clId="{A25D7637-D0B6-4F5D-BABA-66A05ED2ACB9}" dt="2022-11-02T07:01:53.668" v="1387" actId="478"/>
          <ac:spMkLst>
            <pc:docMk/>
            <pc:sldMk cId="3496050008" sldId="289"/>
            <ac:spMk id="476" creationId="{11AB42A0-42A7-645D-70F0-E8CBA556FC56}"/>
          </ac:spMkLst>
        </pc:spChg>
        <pc:spChg chg="del mod topLvl">
          <ac:chgData name="Sven Van de Velde" userId="00b08bc3e1e83696" providerId="LiveId" clId="{A25D7637-D0B6-4F5D-BABA-66A05ED2ACB9}" dt="2022-11-02T07:01:53.668" v="1387" actId="478"/>
          <ac:spMkLst>
            <pc:docMk/>
            <pc:sldMk cId="3496050008" sldId="289"/>
            <ac:spMk id="477" creationId="{B2DBF38B-DB46-1151-536C-F8BBCD6BEB19}"/>
          </ac:spMkLst>
        </pc:spChg>
        <pc:spChg chg="del mod topLvl">
          <ac:chgData name="Sven Van de Velde" userId="00b08bc3e1e83696" providerId="LiveId" clId="{A25D7637-D0B6-4F5D-BABA-66A05ED2ACB9}" dt="2022-11-02T07:01:53.668" v="1387" actId="478"/>
          <ac:spMkLst>
            <pc:docMk/>
            <pc:sldMk cId="3496050008" sldId="289"/>
            <ac:spMk id="479" creationId="{DC5EC13F-7B6E-DFA3-952F-5BEBC923126F}"/>
          </ac:spMkLst>
        </pc:spChg>
        <pc:spChg chg="del mod topLvl">
          <ac:chgData name="Sven Van de Velde" userId="00b08bc3e1e83696" providerId="LiveId" clId="{A25D7637-D0B6-4F5D-BABA-66A05ED2ACB9}" dt="2022-11-02T07:01:53.668" v="1387" actId="478"/>
          <ac:spMkLst>
            <pc:docMk/>
            <pc:sldMk cId="3496050008" sldId="289"/>
            <ac:spMk id="480" creationId="{8B49E43B-756B-A519-73A0-BB23AFA77379}"/>
          </ac:spMkLst>
        </pc:spChg>
        <pc:spChg chg="del mod topLvl">
          <ac:chgData name="Sven Van de Velde" userId="00b08bc3e1e83696" providerId="LiveId" clId="{A25D7637-D0B6-4F5D-BABA-66A05ED2ACB9}" dt="2022-11-02T07:01:53.668" v="1387" actId="478"/>
          <ac:spMkLst>
            <pc:docMk/>
            <pc:sldMk cId="3496050008" sldId="289"/>
            <ac:spMk id="482" creationId="{9D37DF2F-1DAA-85FD-D67E-3B76B6BB7708}"/>
          </ac:spMkLst>
        </pc:spChg>
        <pc:spChg chg="del mod topLvl">
          <ac:chgData name="Sven Van de Velde" userId="00b08bc3e1e83696" providerId="LiveId" clId="{A25D7637-D0B6-4F5D-BABA-66A05ED2ACB9}" dt="2022-11-02T07:01:53.668" v="1387" actId="478"/>
          <ac:spMkLst>
            <pc:docMk/>
            <pc:sldMk cId="3496050008" sldId="289"/>
            <ac:spMk id="483" creationId="{975EC343-CF40-1440-41E6-55D532AB50D3}"/>
          </ac:spMkLst>
        </pc:spChg>
        <pc:spChg chg="del mod topLvl">
          <ac:chgData name="Sven Van de Velde" userId="00b08bc3e1e83696" providerId="LiveId" clId="{A25D7637-D0B6-4F5D-BABA-66A05ED2ACB9}" dt="2022-11-02T07:01:53.668" v="1387" actId="478"/>
          <ac:spMkLst>
            <pc:docMk/>
            <pc:sldMk cId="3496050008" sldId="289"/>
            <ac:spMk id="485" creationId="{7952914A-1545-41EF-8BDE-2695121C3B13}"/>
          </ac:spMkLst>
        </pc:spChg>
        <pc:spChg chg="del mod topLvl">
          <ac:chgData name="Sven Van de Velde" userId="00b08bc3e1e83696" providerId="LiveId" clId="{A25D7637-D0B6-4F5D-BABA-66A05ED2ACB9}" dt="2022-11-02T07:01:53.668" v="1387" actId="478"/>
          <ac:spMkLst>
            <pc:docMk/>
            <pc:sldMk cId="3496050008" sldId="289"/>
            <ac:spMk id="486" creationId="{29BC847C-AF88-3C85-231E-07B4B6423343}"/>
          </ac:spMkLst>
        </pc:spChg>
        <pc:spChg chg="del mod topLvl">
          <ac:chgData name="Sven Van de Velde" userId="00b08bc3e1e83696" providerId="LiveId" clId="{A25D7637-D0B6-4F5D-BABA-66A05ED2ACB9}" dt="2022-11-02T07:01:53.668" v="1387" actId="478"/>
          <ac:spMkLst>
            <pc:docMk/>
            <pc:sldMk cId="3496050008" sldId="289"/>
            <ac:spMk id="488" creationId="{5D7E3EC0-9264-6E28-2E07-AE758DC8909A}"/>
          </ac:spMkLst>
        </pc:spChg>
        <pc:spChg chg="del mod topLvl">
          <ac:chgData name="Sven Van de Velde" userId="00b08bc3e1e83696" providerId="LiveId" clId="{A25D7637-D0B6-4F5D-BABA-66A05ED2ACB9}" dt="2022-11-02T07:01:53.668" v="1387" actId="478"/>
          <ac:spMkLst>
            <pc:docMk/>
            <pc:sldMk cId="3496050008" sldId="289"/>
            <ac:spMk id="489" creationId="{A66FB8C6-1D80-9B20-5BAA-2BBB18999C1D}"/>
          </ac:spMkLst>
        </pc:spChg>
        <pc:spChg chg="del mod topLvl">
          <ac:chgData name="Sven Van de Velde" userId="00b08bc3e1e83696" providerId="LiveId" clId="{A25D7637-D0B6-4F5D-BABA-66A05ED2ACB9}" dt="2022-11-02T07:01:53.668" v="1387" actId="478"/>
          <ac:spMkLst>
            <pc:docMk/>
            <pc:sldMk cId="3496050008" sldId="289"/>
            <ac:spMk id="491" creationId="{814A6B89-B5B9-1F49-F2FF-9358FBA251C4}"/>
          </ac:spMkLst>
        </pc:spChg>
        <pc:spChg chg="del mod topLvl">
          <ac:chgData name="Sven Van de Velde" userId="00b08bc3e1e83696" providerId="LiveId" clId="{A25D7637-D0B6-4F5D-BABA-66A05ED2ACB9}" dt="2022-11-02T07:01:53.668" v="1387" actId="478"/>
          <ac:spMkLst>
            <pc:docMk/>
            <pc:sldMk cId="3496050008" sldId="289"/>
            <ac:spMk id="492" creationId="{EEDFF395-A524-A0D7-A131-146EE637390D}"/>
          </ac:spMkLst>
        </pc:spChg>
        <pc:spChg chg="del mod topLvl">
          <ac:chgData name="Sven Van de Velde" userId="00b08bc3e1e83696" providerId="LiveId" clId="{A25D7637-D0B6-4F5D-BABA-66A05ED2ACB9}" dt="2022-11-02T07:01:53.668" v="1387" actId="478"/>
          <ac:spMkLst>
            <pc:docMk/>
            <pc:sldMk cId="3496050008" sldId="289"/>
            <ac:spMk id="494" creationId="{6C08224A-59FC-2FC6-0560-BC13631DF8F4}"/>
          </ac:spMkLst>
        </pc:spChg>
        <pc:spChg chg="del mod topLvl">
          <ac:chgData name="Sven Van de Velde" userId="00b08bc3e1e83696" providerId="LiveId" clId="{A25D7637-D0B6-4F5D-BABA-66A05ED2ACB9}" dt="2022-11-02T07:01:53.668" v="1387" actId="478"/>
          <ac:spMkLst>
            <pc:docMk/>
            <pc:sldMk cId="3496050008" sldId="289"/>
            <ac:spMk id="495" creationId="{E5F25C5A-C95B-F4ED-CEA4-382C35BA6F87}"/>
          </ac:spMkLst>
        </pc:spChg>
        <pc:spChg chg="add del mod">
          <ac:chgData name="Sven Van de Velde" userId="00b08bc3e1e83696" providerId="LiveId" clId="{A25D7637-D0B6-4F5D-BABA-66A05ED2ACB9}" dt="2022-11-01T20:50:17.956" v="1213" actId="478"/>
          <ac:spMkLst>
            <pc:docMk/>
            <pc:sldMk cId="3496050008" sldId="289"/>
            <ac:spMk id="496" creationId="{00B704B7-2049-D657-A6C4-A1D9F591BA0B}"/>
          </ac:spMkLst>
        </pc:spChg>
        <pc:spChg chg="mod">
          <ac:chgData name="Sven Van de Velde" userId="00b08bc3e1e83696" providerId="LiveId" clId="{A25D7637-D0B6-4F5D-BABA-66A05ED2ACB9}" dt="2022-11-01T20:50:16.646" v="1212"/>
          <ac:spMkLst>
            <pc:docMk/>
            <pc:sldMk cId="3496050008" sldId="289"/>
            <ac:spMk id="498" creationId="{8E4F0265-B8B8-28DA-056F-203B5E23004E}"/>
          </ac:spMkLst>
        </pc:spChg>
        <pc:spChg chg="mod">
          <ac:chgData name="Sven Van de Velde" userId="00b08bc3e1e83696" providerId="LiveId" clId="{A25D7637-D0B6-4F5D-BABA-66A05ED2ACB9}" dt="2022-11-01T20:50:16.646" v="1212"/>
          <ac:spMkLst>
            <pc:docMk/>
            <pc:sldMk cId="3496050008" sldId="289"/>
            <ac:spMk id="499" creationId="{46D704BF-DC5D-144D-9320-7923965009DA}"/>
          </ac:spMkLst>
        </pc:spChg>
        <pc:spChg chg="mod">
          <ac:chgData name="Sven Van de Velde" userId="00b08bc3e1e83696" providerId="LiveId" clId="{A25D7637-D0B6-4F5D-BABA-66A05ED2ACB9}" dt="2022-11-01T20:50:16.646" v="1212"/>
          <ac:spMkLst>
            <pc:docMk/>
            <pc:sldMk cId="3496050008" sldId="289"/>
            <ac:spMk id="501" creationId="{3F723D57-6E49-C5C5-8A2A-C4F68FDCE440}"/>
          </ac:spMkLst>
        </pc:spChg>
        <pc:spChg chg="mod">
          <ac:chgData name="Sven Van de Velde" userId="00b08bc3e1e83696" providerId="LiveId" clId="{A25D7637-D0B6-4F5D-BABA-66A05ED2ACB9}" dt="2022-11-01T20:50:16.646" v="1212"/>
          <ac:spMkLst>
            <pc:docMk/>
            <pc:sldMk cId="3496050008" sldId="289"/>
            <ac:spMk id="502" creationId="{D17EAEA3-26CF-C26E-B6AF-45020CDB2757}"/>
          </ac:spMkLst>
        </pc:spChg>
        <pc:spChg chg="mod">
          <ac:chgData name="Sven Van de Velde" userId="00b08bc3e1e83696" providerId="LiveId" clId="{A25D7637-D0B6-4F5D-BABA-66A05ED2ACB9}" dt="2022-11-01T20:50:16.646" v="1212"/>
          <ac:spMkLst>
            <pc:docMk/>
            <pc:sldMk cId="3496050008" sldId="289"/>
            <ac:spMk id="504" creationId="{CB9AE651-5FE8-CD10-0A01-AD6F64911AF7}"/>
          </ac:spMkLst>
        </pc:spChg>
        <pc:spChg chg="mod">
          <ac:chgData name="Sven Van de Velde" userId="00b08bc3e1e83696" providerId="LiveId" clId="{A25D7637-D0B6-4F5D-BABA-66A05ED2ACB9}" dt="2022-11-01T20:50:16.646" v="1212"/>
          <ac:spMkLst>
            <pc:docMk/>
            <pc:sldMk cId="3496050008" sldId="289"/>
            <ac:spMk id="505" creationId="{0A12BB87-6C3C-44B6-F145-6CA6F82B85A2}"/>
          </ac:spMkLst>
        </pc:spChg>
        <pc:spChg chg="mod">
          <ac:chgData name="Sven Van de Velde" userId="00b08bc3e1e83696" providerId="LiveId" clId="{A25D7637-D0B6-4F5D-BABA-66A05ED2ACB9}" dt="2022-11-01T20:50:16.646" v="1212"/>
          <ac:spMkLst>
            <pc:docMk/>
            <pc:sldMk cId="3496050008" sldId="289"/>
            <ac:spMk id="507" creationId="{39016865-2EB4-D716-DF54-AFEC664382D7}"/>
          </ac:spMkLst>
        </pc:spChg>
        <pc:spChg chg="mod">
          <ac:chgData name="Sven Van de Velde" userId="00b08bc3e1e83696" providerId="LiveId" clId="{A25D7637-D0B6-4F5D-BABA-66A05ED2ACB9}" dt="2022-11-01T20:50:16.646" v="1212"/>
          <ac:spMkLst>
            <pc:docMk/>
            <pc:sldMk cId="3496050008" sldId="289"/>
            <ac:spMk id="508" creationId="{D9BB2000-CEF7-7E4D-615C-9D5D8C422B1A}"/>
          </ac:spMkLst>
        </pc:spChg>
        <pc:spChg chg="mod">
          <ac:chgData name="Sven Van de Velde" userId="00b08bc3e1e83696" providerId="LiveId" clId="{A25D7637-D0B6-4F5D-BABA-66A05ED2ACB9}" dt="2022-11-01T20:50:16.646" v="1212"/>
          <ac:spMkLst>
            <pc:docMk/>
            <pc:sldMk cId="3496050008" sldId="289"/>
            <ac:spMk id="510" creationId="{28BF4BAF-B484-A77E-E364-FA05CF4BF840}"/>
          </ac:spMkLst>
        </pc:spChg>
        <pc:spChg chg="mod">
          <ac:chgData name="Sven Van de Velde" userId="00b08bc3e1e83696" providerId="LiveId" clId="{A25D7637-D0B6-4F5D-BABA-66A05ED2ACB9}" dt="2022-11-01T20:50:16.646" v="1212"/>
          <ac:spMkLst>
            <pc:docMk/>
            <pc:sldMk cId="3496050008" sldId="289"/>
            <ac:spMk id="511" creationId="{8DB6CC3B-3EA6-7DC0-36DA-6E2B8D6D72D5}"/>
          </ac:spMkLst>
        </pc:spChg>
        <pc:spChg chg="mod">
          <ac:chgData name="Sven Van de Velde" userId="00b08bc3e1e83696" providerId="LiveId" clId="{A25D7637-D0B6-4F5D-BABA-66A05ED2ACB9}" dt="2022-11-01T20:50:16.646" v="1212"/>
          <ac:spMkLst>
            <pc:docMk/>
            <pc:sldMk cId="3496050008" sldId="289"/>
            <ac:spMk id="513" creationId="{93D8048A-5FAD-073D-2155-3D3B9542411A}"/>
          </ac:spMkLst>
        </pc:spChg>
        <pc:spChg chg="mod">
          <ac:chgData name="Sven Van de Velde" userId="00b08bc3e1e83696" providerId="LiveId" clId="{A25D7637-D0B6-4F5D-BABA-66A05ED2ACB9}" dt="2022-11-01T20:50:16.646" v="1212"/>
          <ac:spMkLst>
            <pc:docMk/>
            <pc:sldMk cId="3496050008" sldId="289"/>
            <ac:spMk id="514" creationId="{5C2DC99F-140C-98C5-7F15-AC9C0B12B23C}"/>
          </ac:spMkLst>
        </pc:spChg>
        <pc:spChg chg="mod">
          <ac:chgData name="Sven Van de Velde" userId="00b08bc3e1e83696" providerId="LiveId" clId="{A25D7637-D0B6-4F5D-BABA-66A05ED2ACB9}" dt="2022-11-01T20:50:16.646" v="1212"/>
          <ac:spMkLst>
            <pc:docMk/>
            <pc:sldMk cId="3496050008" sldId="289"/>
            <ac:spMk id="516" creationId="{FE235A60-1F72-81FE-D5C6-E881A7834767}"/>
          </ac:spMkLst>
        </pc:spChg>
        <pc:spChg chg="mod">
          <ac:chgData name="Sven Van de Velde" userId="00b08bc3e1e83696" providerId="LiveId" clId="{A25D7637-D0B6-4F5D-BABA-66A05ED2ACB9}" dt="2022-11-01T20:50:16.646" v="1212"/>
          <ac:spMkLst>
            <pc:docMk/>
            <pc:sldMk cId="3496050008" sldId="289"/>
            <ac:spMk id="517" creationId="{B4E7F836-882B-191F-8219-AEB4955A9555}"/>
          </ac:spMkLst>
        </pc:spChg>
        <pc:spChg chg="mod">
          <ac:chgData name="Sven Van de Velde" userId="00b08bc3e1e83696" providerId="LiveId" clId="{A25D7637-D0B6-4F5D-BABA-66A05ED2ACB9}" dt="2022-11-01T20:50:16.646" v="1212"/>
          <ac:spMkLst>
            <pc:docMk/>
            <pc:sldMk cId="3496050008" sldId="289"/>
            <ac:spMk id="519" creationId="{BD689F7E-824D-2A7A-B54A-7D431F1BF5BE}"/>
          </ac:spMkLst>
        </pc:spChg>
        <pc:spChg chg="mod">
          <ac:chgData name="Sven Van de Velde" userId="00b08bc3e1e83696" providerId="LiveId" clId="{A25D7637-D0B6-4F5D-BABA-66A05ED2ACB9}" dt="2022-11-01T20:50:16.646" v="1212"/>
          <ac:spMkLst>
            <pc:docMk/>
            <pc:sldMk cId="3496050008" sldId="289"/>
            <ac:spMk id="520" creationId="{A3768805-A79E-A347-17F2-D4B3DB1F65B0}"/>
          </ac:spMkLst>
        </pc:spChg>
        <pc:spChg chg="mod topLvl">
          <ac:chgData name="Sven Van de Velde" userId="00b08bc3e1e83696" providerId="LiveId" clId="{A25D7637-D0B6-4F5D-BABA-66A05ED2ACB9}" dt="2022-11-02T07:25:06.918" v="1733" actId="14100"/>
          <ac:spMkLst>
            <pc:docMk/>
            <pc:sldMk cId="3496050008" sldId="289"/>
            <ac:spMk id="522" creationId="{2C9A2B30-80AF-D99D-E40F-096B247C754A}"/>
          </ac:spMkLst>
        </pc:spChg>
        <pc:spChg chg="mod topLvl">
          <ac:chgData name="Sven Van de Velde" userId="00b08bc3e1e83696" providerId="LiveId" clId="{A25D7637-D0B6-4F5D-BABA-66A05ED2ACB9}" dt="2022-11-02T07:25:09.151" v="1734" actId="1036"/>
          <ac:spMkLst>
            <pc:docMk/>
            <pc:sldMk cId="3496050008" sldId="289"/>
            <ac:spMk id="523" creationId="{5A148016-29F2-FB50-1E16-93FB1D47F6F7}"/>
          </ac:spMkLst>
        </pc:spChg>
        <pc:spChg chg="del mod topLvl">
          <ac:chgData name="Sven Van de Velde" userId="00b08bc3e1e83696" providerId="LiveId" clId="{A25D7637-D0B6-4F5D-BABA-66A05ED2ACB9}" dt="2022-11-02T07:16:59.314" v="1673" actId="478"/>
          <ac:spMkLst>
            <pc:docMk/>
            <pc:sldMk cId="3496050008" sldId="289"/>
            <ac:spMk id="525" creationId="{8E3627F1-BC1B-44F7-DF5A-0B1EC57E88A8}"/>
          </ac:spMkLst>
        </pc:spChg>
        <pc:spChg chg="del mod topLvl">
          <ac:chgData name="Sven Van de Velde" userId="00b08bc3e1e83696" providerId="LiveId" clId="{A25D7637-D0B6-4F5D-BABA-66A05ED2ACB9}" dt="2022-11-02T07:16:59.314" v="1673" actId="478"/>
          <ac:spMkLst>
            <pc:docMk/>
            <pc:sldMk cId="3496050008" sldId="289"/>
            <ac:spMk id="526" creationId="{AB66B5F6-54DF-9DF8-611C-789C647BAC87}"/>
          </ac:spMkLst>
        </pc:spChg>
        <pc:spChg chg="del mod topLvl">
          <ac:chgData name="Sven Van de Velde" userId="00b08bc3e1e83696" providerId="LiveId" clId="{A25D7637-D0B6-4F5D-BABA-66A05ED2ACB9}" dt="2022-11-02T07:16:59.314" v="1673" actId="478"/>
          <ac:spMkLst>
            <pc:docMk/>
            <pc:sldMk cId="3496050008" sldId="289"/>
            <ac:spMk id="528" creationId="{901F8BA2-D918-AF61-A5E6-3ECD79A4018A}"/>
          </ac:spMkLst>
        </pc:spChg>
        <pc:spChg chg="del mod topLvl">
          <ac:chgData name="Sven Van de Velde" userId="00b08bc3e1e83696" providerId="LiveId" clId="{A25D7637-D0B6-4F5D-BABA-66A05ED2ACB9}" dt="2022-11-02T07:16:59.314" v="1673" actId="478"/>
          <ac:spMkLst>
            <pc:docMk/>
            <pc:sldMk cId="3496050008" sldId="289"/>
            <ac:spMk id="529" creationId="{E2361F31-CC81-3470-2B8C-F1C0583CAD9D}"/>
          </ac:spMkLst>
        </pc:spChg>
        <pc:spChg chg="del mod topLvl">
          <ac:chgData name="Sven Van de Velde" userId="00b08bc3e1e83696" providerId="LiveId" clId="{A25D7637-D0B6-4F5D-BABA-66A05ED2ACB9}" dt="2022-11-02T07:16:59.314" v="1673" actId="478"/>
          <ac:spMkLst>
            <pc:docMk/>
            <pc:sldMk cId="3496050008" sldId="289"/>
            <ac:spMk id="538" creationId="{81512BCF-9D88-1550-EEA5-DFE425BC1DF0}"/>
          </ac:spMkLst>
        </pc:spChg>
        <pc:spChg chg="del mod topLvl">
          <ac:chgData name="Sven Van de Velde" userId="00b08bc3e1e83696" providerId="LiveId" clId="{A25D7637-D0B6-4F5D-BABA-66A05ED2ACB9}" dt="2022-11-02T07:16:59.314" v="1673" actId="478"/>
          <ac:spMkLst>
            <pc:docMk/>
            <pc:sldMk cId="3496050008" sldId="289"/>
            <ac:spMk id="539" creationId="{5C567505-DB3E-B435-7ECE-959EF65A72BE}"/>
          </ac:spMkLst>
        </pc:spChg>
        <pc:spChg chg="del mod topLvl">
          <ac:chgData name="Sven Van de Velde" userId="00b08bc3e1e83696" providerId="LiveId" clId="{A25D7637-D0B6-4F5D-BABA-66A05ED2ACB9}" dt="2022-11-02T07:16:59.314" v="1673" actId="478"/>
          <ac:spMkLst>
            <pc:docMk/>
            <pc:sldMk cId="3496050008" sldId="289"/>
            <ac:spMk id="541" creationId="{2B39B737-BB0C-D490-E3E3-3CAA05E1D024}"/>
          </ac:spMkLst>
        </pc:spChg>
        <pc:spChg chg="del mod topLvl">
          <ac:chgData name="Sven Van de Velde" userId="00b08bc3e1e83696" providerId="LiveId" clId="{A25D7637-D0B6-4F5D-BABA-66A05ED2ACB9}" dt="2022-11-02T07:16:59.314" v="1673" actId="478"/>
          <ac:spMkLst>
            <pc:docMk/>
            <pc:sldMk cId="3496050008" sldId="289"/>
            <ac:spMk id="542" creationId="{2CFDE090-FA7F-2A73-B126-AEA0B4DABA3D}"/>
          </ac:spMkLst>
        </pc:spChg>
        <pc:spChg chg="add del mod">
          <ac:chgData name="Sven Van de Velde" userId="00b08bc3e1e83696" providerId="LiveId" clId="{A25D7637-D0B6-4F5D-BABA-66A05ED2ACB9}" dt="2022-11-02T07:14:03.254" v="1661" actId="478"/>
          <ac:spMkLst>
            <pc:docMk/>
            <pc:sldMk cId="3496050008" sldId="289"/>
            <ac:spMk id="545" creationId="{218A4EC0-5CDA-A8F5-4211-7A92E2A9F456}"/>
          </ac:spMkLst>
        </pc:spChg>
        <pc:spChg chg="add del mod">
          <ac:chgData name="Sven Van de Velde" userId="00b08bc3e1e83696" providerId="LiveId" clId="{A25D7637-D0B6-4F5D-BABA-66A05ED2ACB9}" dt="2022-11-02T07:14:03.254" v="1661" actId="478"/>
          <ac:spMkLst>
            <pc:docMk/>
            <pc:sldMk cId="3496050008" sldId="289"/>
            <ac:spMk id="546" creationId="{2BE9AAA8-776E-9F66-726F-15887F2C31FE}"/>
          </ac:spMkLst>
        </pc:spChg>
        <pc:spChg chg="add del mod">
          <ac:chgData name="Sven Van de Velde" userId="00b08bc3e1e83696" providerId="LiveId" clId="{A25D7637-D0B6-4F5D-BABA-66A05ED2ACB9}" dt="2022-11-02T07:14:03.254" v="1661" actId="478"/>
          <ac:spMkLst>
            <pc:docMk/>
            <pc:sldMk cId="3496050008" sldId="289"/>
            <ac:spMk id="547" creationId="{50170AAA-4196-959B-5329-1A436FEF7FF7}"/>
          </ac:spMkLst>
        </pc:spChg>
        <pc:spChg chg="add del mod">
          <ac:chgData name="Sven Van de Velde" userId="00b08bc3e1e83696" providerId="LiveId" clId="{A25D7637-D0B6-4F5D-BABA-66A05ED2ACB9}" dt="2022-11-02T07:14:03.254" v="1661" actId="478"/>
          <ac:spMkLst>
            <pc:docMk/>
            <pc:sldMk cId="3496050008" sldId="289"/>
            <ac:spMk id="548" creationId="{1E8E2F9E-A92B-24CB-1C11-5F1F79287A1B}"/>
          </ac:spMkLst>
        </pc:spChg>
        <pc:spChg chg="add del mod">
          <ac:chgData name="Sven Van de Velde" userId="00b08bc3e1e83696" providerId="LiveId" clId="{A25D7637-D0B6-4F5D-BABA-66A05ED2ACB9}" dt="2022-11-02T07:14:03.254" v="1661" actId="478"/>
          <ac:spMkLst>
            <pc:docMk/>
            <pc:sldMk cId="3496050008" sldId="289"/>
            <ac:spMk id="549" creationId="{402B6F06-D0B4-548B-AA8D-A06B35E58DA2}"/>
          </ac:spMkLst>
        </pc:spChg>
        <pc:spChg chg="add del mod">
          <ac:chgData name="Sven Van de Velde" userId="00b08bc3e1e83696" providerId="LiveId" clId="{A25D7637-D0B6-4F5D-BABA-66A05ED2ACB9}" dt="2022-11-02T07:14:03.254" v="1661" actId="478"/>
          <ac:spMkLst>
            <pc:docMk/>
            <pc:sldMk cId="3496050008" sldId="289"/>
            <ac:spMk id="550" creationId="{693FCE26-A247-D285-5251-19575EB16A65}"/>
          </ac:spMkLst>
        </pc:spChg>
        <pc:spChg chg="add del mod">
          <ac:chgData name="Sven Van de Velde" userId="00b08bc3e1e83696" providerId="LiveId" clId="{A25D7637-D0B6-4F5D-BABA-66A05ED2ACB9}" dt="2022-11-02T07:14:03.254" v="1661" actId="478"/>
          <ac:spMkLst>
            <pc:docMk/>
            <pc:sldMk cId="3496050008" sldId="289"/>
            <ac:spMk id="551" creationId="{D6B8DC9B-DA7A-96C0-1A19-3AD21BF72AE4}"/>
          </ac:spMkLst>
        </pc:spChg>
        <pc:spChg chg="add del mod">
          <ac:chgData name="Sven Van de Velde" userId="00b08bc3e1e83696" providerId="LiveId" clId="{A25D7637-D0B6-4F5D-BABA-66A05ED2ACB9}" dt="2022-11-02T07:14:03.254" v="1661" actId="478"/>
          <ac:spMkLst>
            <pc:docMk/>
            <pc:sldMk cId="3496050008" sldId="289"/>
            <ac:spMk id="552" creationId="{0BBE4691-7CFC-64C3-6733-C998670EFEFC}"/>
          </ac:spMkLst>
        </pc:spChg>
        <pc:spChg chg="add del mod">
          <ac:chgData name="Sven Van de Velde" userId="00b08bc3e1e83696" providerId="LiveId" clId="{A25D7637-D0B6-4F5D-BABA-66A05ED2ACB9}" dt="2022-11-02T07:14:03.254" v="1661" actId="478"/>
          <ac:spMkLst>
            <pc:docMk/>
            <pc:sldMk cId="3496050008" sldId="289"/>
            <ac:spMk id="553" creationId="{4245F827-65BC-DCE6-72C7-04414C39BB31}"/>
          </ac:spMkLst>
        </pc:spChg>
        <pc:spChg chg="add del mod">
          <ac:chgData name="Sven Van de Velde" userId="00b08bc3e1e83696" providerId="LiveId" clId="{A25D7637-D0B6-4F5D-BABA-66A05ED2ACB9}" dt="2022-11-02T07:14:03.254" v="1661" actId="478"/>
          <ac:spMkLst>
            <pc:docMk/>
            <pc:sldMk cId="3496050008" sldId="289"/>
            <ac:spMk id="554" creationId="{69E3D6D3-D1F7-621C-29CE-1E88D0D55B12}"/>
          </ac:spMkLst>
        </pc:spChg>
        <pc:spChg chg="add del mod">
          <ac:chgData name="Sven Van de Velde" userId="00b08bc3e1e83696" providerId="LiveId" clId="{A25D7637-D0B6-4F5D-BABA-66A05ED2ACB9}" dt="2022-11-02T07:14:03.254" v="1661" actId="478"/>
          <ac:spMkLst>
            <pc:docMk/>
            <pc:sldMk cId="3496050008" sldId="289"/>
            <ac:spMk id="555" creationId="{2B10998F-9225-8D5E-D8FE-5E6C9B406C7A}"/>
          </ac:spMkLst>
        </pc:spChg>
        <pc:spChg chg="add del mod">
          <ac:chgData name="Sven Van de Velde" userId="00b08bc3e1e83696" providerId="LiveId" clId="{A25D7637-D0B6-4F5D-BABA-66A05ED2ACB9}" dt="2022-11-02T07:14:03.254" v="1661" actId="478"/>
          <ac:spMkLst>
            <pc:docMk/>
            <pc:sldMk cId="3496050008" sldId="289"/>
            <ac:spMk id="556" creationId="{9FD73E73-F1A8-09AD-FA13-54A44DF93C16}"/>
          </ac:spMkLst>
        </pc:spChg>
        <pc:spChg chg="add del mod">
          <ac:chgData name="Sven Van de Velde" userId="00b08bc3e1e83696" providerId="LiveId" clId="{A25D7637-D0B6-4F5D-BABA-66A05ED2ACB9}" dt="2022-11-02T07:14:03.254" v="1661" actId="478"/>
          <ac:spMkLst>
            <pc:docMk/>
            <pc:sldMk cId="3496050008" sldId="289"/>
            <ac:spMk id="557" creationId="{FA95727D-B560-0FB8-D4BB-B4BDBC8B0633}"/>
          </ac:spMkLst>
        </pc:spChg>
        <pc:spChg chg="add del mod">
          <ac:chgData name="Sven Van de Velde" userId="00b08bc3e1e83696" providerId="LiveId" clId="{A25D7637-D0B6-4F5D-BABA-66A05ED2ACB9}" dt="2022-11-02T07:14:03.254" v="1661" actId="478"/>
          <ac:spMkLst>
            <pc:docMk/>
            <pc:sldMk cId="3496050008" sldId="289"/>
            <ac:spMk id="558" creationId="{ED5CD6CB-80C5-CC58-E473-4F8D9FDBA165}"/>
          </ac:spMkLst>
        </pc:spChg>
        <pc:spChg chg="mod">
          <ac:chgData name="Sven Van de Velde" userId="00b08bc3e1e83696" providerId="LiveId" clId="{A25D7637-D0B6-4F5D-BABA-66A05ED2ACB9}" dt="2022-11-02T07:16:09.938" v="1664"/>
          <ac:spMkLst>
            <pc:docMk/>
            <pc:sldMk cId="3496050008" sldId="289"/>
            <ac:spMk id="562" creationId="{EC4EA9F6-9D0E-941C-02AD-40FE7C75D16F}"/>
          </ac:spMkLst>
        </pc:spChg>
        <pc:spChg chg="mod">
          <ac:chgData name="Sven Van de Velde" userId="00b08bc3e1e83696" providerId="LiveId" clId="{A25D7637-D0B6-4F5D-BABA-66A05ED2ACB9}" dt="2022-11-02T07:16:09.938" v="1664"/>
          <ac:spMkLst>
            <pc:docMk/>
            <pc:sldMk cId="3496050008" sldId="289"/>
            <ac:spMk id="563" creationId="{3E698B1C-B341-C18B-B45B-480694B31C70}"/>
          </ac:spMkLst>
        </pc:spChg>
        <pc:spChg chg="mod">
          <ac:chgData name="Sven Van de Velde" userId="00b08bc3e1e83696" providerId="LiveId" clId="{A25D7637-D0B6-4F5D-BABA-66A05ED2ACB9}" dt="2022-11-02T07:16:16.793" v="1666"/>
          <ac:spMkLst>
            <pc:docMk/>
            <pc:sldMk cId="3496050008" sldId="289"/>
            <ac:spMk id="565" creationId="{B40A6919-4FF7-E431-F415-074D37BB2D02}"/>
          </ac:spMkLst>
        </pc:spChg>
        <pc:spChg chg="mod">
          <ac:chgData name="Sven Van de Velde" userId="00b08bc3e1e83696" providerId="LiveId" clId="{A25D7637-D0B6-4F5D-BABA-66A05ED2ACB9}" dt="2022-11-02T07:16:16.793" v="1666"/>
          <ac:spMkLst>
            <pc:docMk/>
            <pc:sldMk cId="3496050008" sldId="289"/>
            <ac:spMk id="566" creationId="{EDFB2588-7C90-0B64-FA3E-B3322D127B43}"/>
          </ac:spMkLst>
        </pc:spChg>
        <pc:spChg chg="mod">
          <ac:chgData name="Sven Van de Velde" userId="00b08bc3e1e83696" providerId="LiveId" clId="{A25D7637-D0B6-4F5D-BABA-66A05ED2ACB9}" dt="2022-11-02T07:16:16.793" v="1666"/>
          <ac:spMkLst>
            <pc:docMk/>
            <pc:sldMk cId="3496050008" sldId="289"/>
            <ac:spMk id="568" creationId="{CBBF5C9C-175F-43BA-875B-5C7D959F2070}"/>
          </ac:spMkLst>
        </pc:spChg>
        <pc:spChg chg="mod">
          <ac:chgData name="Sven Van de Velde" userId="00b08bc3e1e83696" providerId="LiveId" clId="{A25D7637-D0B6-4F5D-BABA-66A05ED2ACB9}" dt="2022-11-02T07:16:16.793" v="1666"/>
          <ac:spMkLst>
            <pc:docMk/>
            <pc:sldMk cId="3496050008" sldId="289"/>
            <ac:spMk id="569" creationId="{E697B10D-E7DE-2C85-3067-776F62A76724}"/>
          </ac:spMkLst>
        </pc:spChg>
        <pc:spChg chg="mod">
          <ac:chgData name="Sven Van de Velde" userId="00b08bc3e1e83696" providerId="LiveId" clId="{A25D7637-D0B6-4F5D-BABA-66A05ED2ACB9}" dt="2022-11-02T07:16:25.511" v="1668"/>
          <ac:spMkLst>
            <pc:docMk/>
            <pc:sldMk cId="3496050008" sldId="289"/>
            <ac:spMk id="571" creationId="{AC356F81-58FB-DD38-58BE-A9C4FEA14567}"/>
          </ac:spMkLst>
        </pc:spChg>
        <pc:spChg chg="mod">
          <ac:chgData name="Sven Van de Velde" userId="00b08bc3e1e83696" providerId="LiveId" clId="{A25D7637-D0B6-4F5D-BABA-66A05ED2ACB9}" dt="2022-11-02T07:16:25.511" v="1668"/>
          <ac:spMkLst>
            <pc:docMk/>
            <pc:sldMk cId="3496050008" sldId="289"/>
            <ac:spMk id="572" creationId="{6D4AB58A-7452-26FE-61BE-01BE3745B786}"/>
          </ac:spMkLst>
        </pc:spChg>
        <pc:spChg chg="mod">
          <ac:chgData name="Sven Van de Velde" userId="00b08bc3e1e83696" providerId="LiveId" clId="{A25D7637-D0B6-4F5D-BABA-66A05ED2ACB9}" dt="2022-11-02T07:16:25.511" v="1668"/>
          <ac:spMkLst>
            <pc:docMk/>
            <pc:sldMk cId="3496050008" sldId="289"/>
            <ac:spMk id="574" creationId="{C4231D0C-F06D-136F-D467-24D94BF81874}"/>
          </ac:spMkLst>
        </pc:spChg>
        <pc:spChg chg="mod">
          <ac:chgData name="Sven Van de Velde" userId="00b08bc3e1e83696" providerId="LiveId" clId="{A25D7637-D0B6-4F5D-BABA-66A05ED2ACB9}" dt="2022-11-02T07:16:25.511" v="1668"/>
          <ac:spMkLst>
            <pc:docMk/>
            <pc:sldMk cId="3496050008" sldId="289"/>
            <ac:spMk id="575" creationId="{87C6BE75-E7FF-1A18-9996-1EA3A9F57D85}"/>
          </ac:spMkLst>
        </pc:spChg>
        <pc:spChg chg="mod">
          <ac:chgData name="Sven Van de Velde" userId="00b08bc3e1e83696" providerId="LiveId" clId="{A25D7637-D0B6-4F5D-BABA-66A05ED2ACB9}" dt="2022-11-02T07:16:25.511" v="1668"/>
          <ac:spMkLst>
            <pc:docMk/>
            <pc:sldMk cId="3496050008" sldId="289"/>
            <ac:spMk id="577" creationId="{52FD8F28-663E-457E-BCB7-E21613B9071B}"/>
          </ac:spMkLst>
        </pc:spChg>
        <pc:spChg chg="mod">
          <ac:chgData name="Sven Van de Velde" userId="00b08bc3e1e83696" providerId="LiveId" clId="{A25D7637-D0B6-4F5D-BABA-66A05ED2ACB9}" dt="2022-11-02T07:16:25.511" v="1668"/>
          <ac:spMkLst>
            <pc:docMk/>
            <pc:sldMk cId="3496050008" sldId="289"/>
            <ac:spMk id="578" creationId="{79C6174B-42D7-37FE-97D4-DBB678BA99EA}"/>
          </ac:spMkLst>
        </pc:spChg>
        <pc:spChg chg="mod">
          <ac:chgData name="Sven Van de Velde" userId="00b08bc3e1e83696" providerId="LiveId" clId="{A25D7637-D0B6-4F5D-BABA-66A05ED2ACB9}" dt="2022-11-02T07:17:46.070" v="1677"/>
          <ac:spMkLst>
            <pc:docMk/>
            <pc:sldMk cId="3496050008" sldId="289"/>
            <ac:spMk id="580" creationId="{A507B7C6-8B24-F518-9BFB-8E874BE77B5D}"/>
          </ac:spMkLst>
        </pc:spChg>
        <pc:spChg chg="mod">
          <ac:chgData name="Sven Van de Velde" userId="00b08bc3e1e83696" providerId="LiveId" clId="{A25D7637-D0B6-4F5D-BABA-66A05ED2ACB9}" dt="2022-11-02T07:17:46.070" v="1677"/>
          <ac:spMkLst>
            <pc:docMk/>
            <pc:sldMk cId="3496050008" sldId="289"/>
            <ac:spMk id="581" creationId="{F7092615-07B4-2492-32E9-2FB4E6654209}"/>
          </ac:spMkLst>
        </pc:spChg>
        <pc:spChg chg="add del mod">
          <ac:chgData name="Sven Van de Velde" userId="00b08bc3e1e83696" providerId="LiveId" clId="{A25D7637-D0B6-4F5D-BABA-66A05ED2ACB9}" dt="2022-11-02T07:25:51.711" v="1746" actId="478"/>
          <ac:spMkLst>
            <pc:docMk/>
            <pc:sldMk cId="3496050008" sldId="289"/>
            <ac:spMk id="582" creationId="{28AC0F3B-B1AA-069E-C98F-73A05D2ED9E5}"/>
          </ac:spMkLst>
        </pc:spChg>
        <pc:spChg chg="add mod">
          <ac:chgData name="Sven Van de Velde" userId="00b08bc3e1e83696" providerId="LiveId" clId="{A25D7637-D0B6-4F5D-BABA-66A05ED2ACB9}" dt="2022-11-03T07:47:38.447" v="4649" actId="1582"/>
          <ac:spMkLst>
            <pc:docMk/>
            <pc:sldMk cId="3496050008" sldId="289"/>
            <ac:spMk id="583" creationId="{E7A3F0DB-04F5-332A-99E2-8621CD887BC6}"/>
          </ac:spMkLst>
        </pc:spChg>
        <pc:spChg chg="mod">
          <ac:chgData name="Sven Van de Velde" userId="00b08bc3e1e83696" providerId="LiveId" clId="{A25D7637-D0B6-4F5D-BABA-66A05ED2ACB9}" dt="2022-11-02T07:17:46.070" v="1677"/>
          <ac:spMkLst>
            <pc:docMk/>
            <pc:sldMk cId="3496050008" sldId="289"/>
            <ac:spMk id="585" creationId="{87625076-290C-FA08-C418-6FB5002530FB}"/>
          </ac:spMkLst>
        </pc:spChg>
        <pc:spChg chg="mod">
          <ac:chgData name="Sven Van de Velde" userId="00b08bc3e1e83696" providerId="LiveId" clId="{A25D7637-D0B6-4F5D-BABA-66A05ED2ACB9}" dt="2022-11-02T07:17:46.070" v="1677"/>
          <ac:spMkLst>
            <pc:docMk/>
            <pc:sldMk cId="3496050008" sldId="289"/>
            <ac:spMk id="586" creationId="{3160C417-E879-1D8D-6582-C46E667FAB81}"/>
          </ac:spMkLst>
        </pc:spChg>
        <pc:spChg chg="mod">
          <ac:chgData name="Sven Van de Velde" userId="00b08bc3e1e83696" providerId="LiveId" clId="{A25D7637-D0B6-4F5D-BABA-66A05ED2ACB9}" dt="2022-11-02T07:17:46.070" v="1677"/>
          <ac:spMkLst>
            <pc:docMk/>
            <pc:sldMk cId="3496050008" sldId="289"/>
            <ac:spMk id="588" creationId="{5D0FB051-9C6F-40C7-348F-F4020D226CAE}"/>
          </ac:spMkLst>
        </pc:spChg>
        <pc:spChg chg="mod">
          <ac:chgData name="Sven Van de Velde" userId="00b08bc3e1e83696" providerId="LiveId" clId="{A25D7637-D0B6-4F5D-BABA-66A05ED2ACB9}" dt="2022-11-02T07:17:46.070" v="1677"/>
          <ac:spMkLst>
            <pc:docMk/>
            <pc:sldMk cId="3496050008" sldId="289"/>
            <ac:spMk id="589" creationId="{4143CC22-8BA1-CC97-DA52-CED1405D6F63}"/>
          </ac:spMkLst>
        </pc:spChg>
        <pc:spChg chg="mod">
          <ac:chgData name="Sven Van de Velde" userId="00b08bc3e1e83696" providerId="LiveId" clId="{A25D7637-D0B6-4F5D-BABA-66A05ED2ACB9}" dt="2022-11-02T07:17:46.070" v="1677"/>
          <ac:spMkLst>
            <pc:docMk/>
            <pc:sldMk cId="3496050008" sldId="289"/>
            <ac:spMk id="591" creationId="{FE0E4D44-3733-D615-B279-E5DC2FCEAF6A}"/>
          </ac:spMkLst>
        </pc:spChg>
        <pc:spChg chg="mod">
          <ac:chgData name="Sven Van de Velde" userId="00b08bc3e1e83696" providerId="LiveId" clId="{A25D7637-D0B6-4F5D-BABA-66A05ED2ACB9}" dt="2022-11-02T07:17:46.070" v="1677"/>
          <ac:spMkLst>
            <pc:docMk/>
            <pc:sldMk cId="3496050008" sldId="289"/>
            <ac:spMk id="592" creationId="{6F203C45-A0D4-5974-CEF5-68330838E262}"/>
          </ac:spMkLst>
        </pc:spChg>
        <pc:spChg chg="mod">
          <ac:chgData name="Sven Van de Velde" userId="00b08bc3e1e83696" providerId="LiveId" clId="{A25D7637-D0B6-4F5D-BABA-66A05ED2ACB9}" dt="2022-11-02T07:17:46.070" v="1677"/>
          <ac:spMkLst>
            <pc:docMk/>
            <pc:sldMk cId="3496050008" sldId="289"/>
            <ac:spMk id="594" creationId="{2016D914-CE67-F4A5-B2AB-96F173581706}"/>
          </ac:spMkLst>
        </pc:spChg>
        <pc:spChg chg="mod">
          <ac:chgData name="Sven Van de Velde" userId="00b08bc3e1e83696" providerId="LiveId" clId="{A25D7637-D0B6-4F5D-BABA-66A05ED2ACB9}" dt="2022-11-02T07:17:46.070" v="1677"/>
          <ac:spMkLst>
            <pc:docMk/>
            <pc:sldMk cId="3496050008" sldId="289"/>
            <ac:spMk id="595" creationId="{1929D630-6831-30F5-785C-5D5E3CB4AB42}"/>
          </ac:spMkLst>
        </pc:spChg>
        <pc:spChg chg="mod">
          <ac:chgData name="Sven Van de Velde" userId="00b08bc3e1e83696" providerId="LiveId" clId="{A25D7637-D0B6-4F5D-BABA-66A05ED2ACB9}" dt="2022-11-02T07:17:46.070" v="1677"/>
          <ac:spMkLst>
            <pc:docMk/>
            <pc:sldMk cId="3496050008" sldId="289"/>
            <ac:spMk id="597" creationId="{8A81CA09-9853-317D-3B9E-87D03A4E1B0C}"/>
          </ac:spMkLst>
        </pc:spChg>
        <pc:spChg chg="mod">
          <ac:chgData name="Sven Van de Velde" userId="00b08bc3e1e83696" providerId="LiveId" clId="{A25D7637-D0B6-4F5D-BABA-66A05ED2ACB9}" dt="2022-11-02T07:17:46.070" v="1677"/>
          <ac:spMkLst>
            <pc:docMk/>
            <pc:sldMk cId="3496050008" sldId="289"/>
            <ac:spMk id="598" creationId="{7DA7DD33-E794-6D70-E67B-31811D2D7254}"/>
          </ac:spMkLst>
        </pc:spChg>
        <pc:spChg chg="mod">
          <ac:chgData name="Sven Van de Velde" userId="00b08bc3e1e83696" providerId="LiveId" clId="{A25D7637-D0B6-4F5D-BABA-66A05ED2ACB9}" dt="2022-11-02T07:17:46.070" v="1677"/>
          <ac:spMkLst>
            <pc:docMk/>
            <pc:sldMk cId="3496050008" sldId="289"/>
            <ac:spMk id="600" creationId="{8C3BDB8A-D9F7-4A56-F7F2-6205DA20961E}"/>
          </ac:spMkLst>
        </pc:spChg>
        <pc:spChg chg="mod">
          <ac:chgData name="Sven Van de Velde" userId="00b08bc3e1e83696" providerId="LiveId" clId="{A25D7637-D0B6-4F5D-BABA-66A05ED2ACB9}" dt="2022-11-02T07:17:46.070" v="1677"/>
          <ac:spMkLst>
            <pc:docMk/>
            <pc:sldMk cId="3496050008" sldId="289"/>
            <ac:spMk id="601" creationId="{DCAAA60D-14B9-FAF1-312E-9BA40479C99E}"/>
          </ac:spMkLst>
        </pc:spChg>
        <pc:spChg chg="mod">
          <ac:chgData name="Sven Van de Velde" userId="00b08bc3e1e83696" providerId="LiveId" clId="{A25D7637-D0B6-4F5D-BABA-66A05ED2ACB9}" dt="2022-11-02T07:17:46.070" v="1677"/>
          <ac:spMkLst>
            <pc:docMk/>
            <pc:sldMk cId="3496050008" sldId="289"/>
            <ac:spMk id="603" creationId="{1EDE62B3-667A-629C-1927-EDAED787CEB9}"/>
          </ac:spMkLst>
        </pc:spChg>
        <pc:spChg chg="mod">
          <ac:chgData name="Sven Van de Velde" userId="00b08bc3e1e83696" providerId="LiveId" clId="{A25D7637-D0B6-4F5D-BABA-66A05ED2ACB9}" dt="2022-11-02T07:17:46.070" v="1677"/>
          <ac:spMkLst>
            <pc:docMk/>
            <pc:sldMk cId="3496050008" sldId="289"/>
            <ac:spMk id="604" creationId="{FD9D3A1E-3AF7-75A6-669D-1564D03943FF}"/>
          </ac:spMkLst>
        </pc:spChg>
        <pc:spChg chg="mod">
          <ac:chgData name="Sven Van de Velde" userId="00b08bc3e1e83696" providerId="LiveId" clId="{A25D7637-D0B6-4F5D-BABA-66A05ED2ACB9}" dt="2022-11-02T07:17:50.249" v="1679"/>
          <ac:spMkLst>
            <pc:docMk/>
            <pc:sldMk cId="3496050008" sldId="289"/>
            <ac:spMk id="606" creationId="{81FE9689-D878-237B-D3BA-1847E06ACE4D}"/>
          </ac:spMkLst>
        </pc:spChg>
        <pc:spChg chg="mod">
          <ac:chgData name="Sven Van de Velde" userId="00b08bc3e1e83696" providerId="LiveId" clId="{A25D7637-D0B6-4F5D-BABA-66A05ED2ACB9}" dt="2022-11-02T07:17:50.249" v="1679"/>
          <ac:spMkLst>
            <pc:docMk/>
            <pc:sldMk cId="3496050008" sldId="289"/>
            <ac:spMk id="607" creationId="{B22C754A-BBF8-8DE5-0440-6347064D19A3}"/>
          </ac:spMkLst>
        </pc:spChg>
        <pc:spChg chg="add del mod">
          <ac:chgData name="Sven Van de Velde" userId="00b08bc3e1e83696" providerId="LiveId" clId="{A25D7637-D0B6-4F5D-BABA-66A05ED2ACB9}" dt="2022-11-02T07:25:51.711" v="1746" actId="478"/>
          <ac:spMkLst>
            <pc:docMk/>
            <pc:sldMk cId="3496050008" sldId="289"/>
            <ac:spMk id="608" creationId="{D288256D-C825-B4A0-FC1E-2F765064B0F4}"/>
          </ac:spMkLst>
        </pc:spChg>
        <pc:spChg chg="add mod">
          <ac:chgData name="Sven Van de Velde" userId="00b08bc3e1e83696" providerId="LiveId" clId="{A25D7637-D0B6-4F5D-BABA-66A05ED2ACB9}" dt="2022-11-03T07:47:38.447" v="4649" actId="1582"/>
          <ac:spMkLst>
            <pc:docMk/>
            <pc:sldMk cId="3496050008" sldId="289"/>
            <ac:spMk id="609" creationId="{51BAFCE9-271F-A8E3-7B6A-804027E8E72F}"/>
          </ac:spMkLst>
        </pc:spChg>
        <pc:spChg chg="mod">
          <ac:chgData name="Sven Van de Velde" userId="00b08bc3e1e83696" providerId="LiveId" clId="{A25D7637-D0B6-4F5D-BABA-66A05ED2ACB9}" dt="2022-11-02T07:17:50.249" v="1679"/>
          <ac:spMkLst>
            <pc:docMk/>
            <pc:sldMk cId="3496050008" sldId="289"/>
            <ac:spMk id="611" creationId="{9F3E18FB-5EAB-0C73-5490-66E23B83A5FD}"/>
          </ac:spMkLst>
        </pc:spChg>
        <pc:spChg chg="mod">
          <ac:chgData name="Sven Van de Velde" userId="00b08bc3e1e83696" providerId="LiveId" clId="{A25D7637-D0B6-4F5D-BABA-66A05ED2ACB9}" dt="2022-11-02T07:17:50.249" v="1679"/>
          <ac:spMkLst>
            <pc:docMk/>
            <pc:sldMk cId="3496050008" sldId="289"/>
            <ac:spMk id="612" creationId="{4DD751A6-04A0-2630-8F28-751FA8CC9CA4}"/>
          </ac:spMkLst>
        </pc:spChg>
        <pc:spChg chg="mod">
          <ac:chgData name="Sven Van de Velde" userId="00b08bc3e1e83696" providerId="LiveId" clId="{A25D7637-D0B6-4F5D-BABA-66A05ED2ACB9}" dt="2022-11-02T07:17:50.249" v="1679"/>
          <ac:spMkLst>
            <pc:docMk/>
            <pc:sldMk cId="3496050008" sldId="289"/>
            <ac:spMk id="614" creationId="{63583170-E214-01F7-92EE-1EF4EA0ED7A7}"/>
          </ac:spMkLst>
        </pc:spChg>
        <pc:spChg chg="mod">
          <ac:chgData name="Sven Van de Velde" userId="00b08bc3e1e83696" providerId="LiveId" clId="{A25D7637-D0B6-4F5D-BABA-66A05ED2ACB9}" dt="2022-11-02T07:17:50.249" v="1679"/>
          <ac:spMkLst>
            <pc:docMk/>
            <pc:sldMk cId="3496050008" sldId="289"/>
            <ac:spMk id="615" creationId="{42F3A94A-4E4C-8D02-EA86-0D84BD2A77F7}"/>
          </ac:spMkLst>
        </pc:spChg>
        <pc:spChg chg="mod">
          <ac:chgData name="Sven Van de Velde" userId="00b08bc3e1e83696" providerId="LiveId" clId="{A25D7637-D0B6-4F5D-BABA-66A05ED2ACB9}" dt="2022-11-02T07:17:50.249" v="1679"/>
          <ac:spMkLst>
            <pc:docMk/>
            <pc:sldMk cId="3496050008" sldId="289"/>
            <ac:spMk id="617" creationId="{8945F76E-8355-F74B-746A-714625A27724}"/>
          </ac:spMkLst>
        </pc:spChg>
        <pc:spChg chg="mod">
          <ac:chgData name="Sven Van de Velde" userId="00b08bc3e1e83696" providerId="LiveId" clId="{A25D7637-D0B6-4F5D-BABA-66A05ED2ACB9}" dt="2022-11-02T07:17:50.249" v="1679"/>
          <ac:spMkLst>
            <pc:docMk/>
            <pc:sldMk cId="3496050008" sldId="289"/>
            <ac:spMk id="618" creationId="{DC4F6941-293D-6DC0-2F72-636BB513EC98}"/>
          </ac:spMkLst>
        </pc:spChg>
        <pc:spChg chg="mod">
          <ac:chgData name="Sven Van de Velde" userId="00b08bc3e1e83696" providerId="LiveId" clId="{A25D7637-D0B6-4F5D-BABA-66A05ED2ACB9}" dt="2022-11-02T07:17:50.249" v="1679"/>
          <ac:spMkLst>
            <pc:docMk/>
            <pc:sldMk cId="3496050008" sldId="289"/>
            <ac:spMk id="620" creationId="{41312C28-9017-8AB1-C071-C904BED4C1E8}"/>
          </ac:spMkLst>
        </pc:spChg>
        <pc:spChg chg="mod">
          <ac:chgData name="Sven Van de Velde" userId="00b08bc3e1e83696" providerId="LiveId" clId="{A25D7637-D0B6-4F5D-BABA-66A05ED2ACB9}" dt="2022-11-02T07:17:50.249" v="1679"/>
          <ac:spMkLst>
            <pc:docMk/>
            <pc:sldMk cId="3496050008" sldId="289"/>
            <ac:spMk id="621" creationId="{A47CF9AC-ABFC-C726-42CE-15D70D5682BA}"/>
          </ac:spMkLst>
        </pc:spChg>
        <pc:spChg chg="mod">
          <ac:chgData name="Sven Van de Velde" userId="00b08bc3e1e83696" providerId="LiveId" clId="{A25D7637-D0B6-4F5D-BABA-66A05ED2ACB9}" dt="2022-11-02T07:17:50.249" v="1679"/>
          <ac:spMkLst>
            <pc:docMk/>
            <pc:sldMk cId="3496050008" sldId="289"/>
            <ac:spMk id="623" creationId="{06530A40-1655-2CAA-86CF-6EEBBBC06532}"/>
          </ac:spMkLst>
        </pc:spChg>
        <pc:spChg chg="mod">
          <ac:chgData name="Sven Van de Velde" userId="00b08bc3e1e83696" providerId="LiveId" clId="{A25D7637-D0B6-4F5D-BABA-66A05ED2ACB9}" dt="2022-11-02T07:17:50.249" v="1679"/>
          <ac:spMkLst>
            <pc:docMk/>
            <pc:sldMk cId="3496050008" sldId="289"/>
            <ac:spMk id="624" creationId="{FF2BDFD6-DC1E-AAF2-34BC-D590B31020B3}"/>
          </ac:spMkLst>
        </pc:spChg>
        <pc:spChg chg="mod">
          <ac:chgData name="Sven Van de Velde" userId="00b08bc3e1e83696" providerId="LiveId" clId="{A25D7637-D0B6-4F5D-BABA-66A05ED2ACB9}" dt="2022-11-02T07:17:50.249" v="1679"/>
          <ac:spMkLst>
            <pc:docMk/>
            <pc:sldMk cId="3496050008" sldId="289"/>
            <ac:spMk id="626" creationId="{48AE8FCA-2599-CFAF-166F-B4534A603F1B}"/>
          </ac:spMkLst>
        </pc:spChg>
        <pc:spChg chg="mod">
          <ac:chgData name="Sven Van de Velde" userId="00b08bc3e1e83696" providerId="LiveId" clId="{A25D7637-D0B6-4F5D-BABA-66A05ED2ACB9}" dt="2022-11-02T07:17:50.249" v="1679"/>
          <ac:spMkLst>
            <pc:docMk/>
            <pc:sldMk cId="3496050008" sldId="289"/>
            <ac:spMk id="627" creationId="{AEA8A1C6-87B0-7880-6095-7134482434AE}"/>
          </ac:spMkLst>
        </pc:spChg>
        <pc:spChg chg="mod">
          <ac:chgData name="Sven Van de Velde" userId="00b08bc3e1e83696" providerId="LiveId" clId="{A25D7637-D0B6-4F5D-BABA-66A05ED2ACB9}" dt="2022-11-02T07:17:50.249" v="1679"/>
          <ac:spMkLst>
            <pc:docMk/>
            <pc:sldMk cId="3496050008" sldId="289"/>
            <ac:spMk id="629" creationId="{77908AD8-1136-7B16-1CE4-D88F99E1CDA4}"/>
          </ac:spMkLst>
        </pc:spChg>
        <pc:spChg chg="mod">
          <ac:chgData name="Sven Van de Velde" userId="00b08bc3e1e83696" providerId="LiveId" clId="{A25D7637-D0B6-4F5D-BABA-66A05ED2ACB9}" dt="2022-11-02T07:17:50.249" v="1679"/>
          <ac:spMkLst>
            <pc:docMk/>
            <pc:sldMk cId="3496050008" sldId="289"/>
            <ac:spMk id="630" creationId="{315E1416-F12D-5BE7-9BD3-20BA2C6EA6AF}"/>
          </ac:spMkLst>
        </pc:spChg>
        <pc:spChg chg="mod">
          <ac:chgData name="Sven Van de Velde" userId="00b08bc3e1e83696" providerId="LiveId" clId="{A25D7637-D0B6-4F5D-BABA-66A05ED2ACB9}" dt="2022-11-02T07:17:53.988" v="1681"/>
          <ac:spMkLst>
            <pc:docMk/>
            <pc:sldMk cId="3496050008" sldId="289"/>
            <ac:spMk id="632" creationId="{DFB57443-284D-A496-3F19-D499B12479C2}"/>
          </ac:spMkLst>
        </pc:spChg>
        <pc:spChg chg="mod">
          <ac:chgData name="Sven Van de Velde" userId="00b08bc3e1e83696" providerId="LiveId" clId="{A25D7637-D0B6-4F5D-BABA-66A05ED2ACB9}" dt="2022-11-02T07:17:53.988" v="1681"/>
          <ac:spMkLst>
            <pc:docMk/>
            <pc:sldMk cId="3496050008" sldId="289"/>
            <ac:spMk id="633" creationId="{74DE2DE5-19E1-2526-8FCD-FD3A9AC03254}"/>
          </ac:spMkLst>
        </pc:spChg>
        <pc:spChg chg="add del mod">
          <ac:chgData name="Sven Van de Velde" userId="00b08bc3e1e83696" providerId="LiveId" clId="{A25D7637-D0B6-4F5D-BABA-66A05ED2ACB9}" dt="2022-11-02T07:25:51.711" v="1746" actId="478"/>
          <ac:spMkLst>
            <pc:docMk/>
            <pc:sldMk cId="3496050008" sldId="289"/>
            <ac:spMk id="634" creationId="{F8510631-4CFB-B697-DBEE-FE566FAD646B}"/>
          </ac:spMkLst>
        </pc:spChg>
        <pc:spChg chg="add mod">
          <ac:chgData name="Sven Van de Velde" userId="00b08bc3e1e83696" providerId="LiveId" clId="{A25D7637-D0B6-4F5D-BABA-66A05ED2ACB9}" dt="2022-11-03T07:47:38.447" v="4649" actId="1582"/>
          <ac:spMkLst>
            <pc:docMk/>
            <pc:sldMk cId="3496050008" sldId="289"/>
            <ac:spMk id="635" creationId="{3D1BBCEB-8A2B-76D9-CCCC-DF42F3C1B524}"/>
          </ac:spMkLst>
        </pc:spChg>
        <pc:spChg chg="mod">
          <ac:chgData name="Sven Van de Velde" userId="00b08bc3e1e83696" providerId="LiveId" clId="{A25D7637-D0B6-4F5D-BABA-66A05ED2ACB9}" dt="2022-11-02T07:17:53.988" v="1681"/>
          <ac:spMkLst>
            <pc:docMk/>
            <pc:sldMk cId="3496050008" sldId="289"/>
            <ac:spMk id="637" creationId="{6755DC69-9A3D-C39A-DDF0-9337150410A1}"/>
          </ac:spMkLst>
        </pc:spChg>
        <pc:spChg chg="mod">
          <ac:chgData name="Sven Van de Velde" userId="00b08bc3e1e83696" providerId="LiveId" clId="{A25D7637-D0B6-4F5D-BABA-66A05ED2ACB9}" dt="2022-11-02T07:17:53.988" v="1681"/>
          <ac:spMkLst>
            <pc:docMk/>
            <pc:sldMk cId="3496050008" sldId="289"/>
            <ac:spMk id="638" creationId="{B774D5D8-7067-5757-BB60-3DC0F3DF2616}"/>
          </ac:spMkLst>
        </pc:spChg>
        <pc:spChg chg="mod">
          <ac:chgData name="Sven Van de Velde" userId="00b08bc3e1e83696" providerId="LiveId" clId="{A25D7637-D0B6-4F5D-BABA-66A05ED2ACB9}" dt="2022-11-02T07:17:53.988" v="1681"/>
          <ac:spMkLst>
            <pc:docMk/>
            <pc:sldMk cId="3496050008" sldId="289"/>
            <ac:spMk id="640" creationId="{F82C1135-9917-37A0-AC07-A14C4A669EF9}"/>
          </ac:spMkLst>
        </pc:spChg>
        <pc:spChg chg="mod">
          <ac:chgData name="Sven Van de Velde" userId="00b08bc3e1e83696" providerId="LiveId" clId="{A25D7637-D0B6-4F5D-BABA-66A05ED2ACB9}" dt="2022-11-02T07:17:53.988" v="1681"/>
          <ac:spMkLst>
            <pc:docMk/>
            <pc:sldMk cId="3496050008" sldId="289"/>
            <ac:spMk id="641" creationId="{5812A1C3-1387-2787-2296-3EC830F936E6}"/>
          </ac:spMkLst>
        </pc:spChg>
        <pc:spChg chg="mod">
          <ac:chgData name="Sven Van de Velde" userId="00b08bc3e1e83696" providerId="LiveId" clId="{A25D7637-D0B6-4F5D-BABA-66A05ED2ACB9}" dt="2022-11-02T07:17:53.988" v="1681"/>
          <ac:spMkLst>
            <pc:docMk/>
            <pc:sldMk cId="3496050008" sldId="289"/>
            <ac:spMk id="643" creationId="{0022E10C-8DE8-5895-5A9B-2B2F629C8AEB}"/>
          </ac:spMkLst>
        </pc:spChg>
        <pc:spChg chg="mod">
          <ac:chgData name="Sven Van de Velde" userId="00b08bc3e1e83696" providerId="LiveId" clId="{A25D7637-D0B6-4F5D-BABA-66A05ED2ACB9}" dt="2022-11-02T07:17:53.988" v="1681"/>
          <ac:spMkLst>
            <pc:docMk/>
            <pc:sldMk cId="3496050008" sldId="289"/>
            <ac:spMk id="644" creationId="{C3DCE9B6-FF2D-F4B4-D6BF-1B7F6019DE75}"/>
          </ac:spMkLst>
        </pc:spChg>
        <pc:spChg chg="mod">
          <ac:chgData name="Sven Van de Velde" userId="00b08bc3e1e83696" providerId="LiveId" clId="{A25D7637-D0B6-4F5D-BABA-66A05ED2ACB9}" dt="2022-11-02T07:17:53.988" v="1681"/>
          <ac:spMkLst>
            <pc:docMk/>
            <pc:sldMk cId="3496050008" sldId="289"/>
            <ac:spMk id="646" creationId="{0818CBC9-EF2F-D985-1412-12358E716505}"/>
          </ac:spMkLst>
        </pc:spChg>
        <pc:spChg chg="mod">
          <ac:chgData name="Sven Van de Velde" userId="00b08bc3e1e83696" providerId="LiveId" clId="{A25D7637-D0B6-4F5D-BABA-66A05ED2ACB9}" dt="2022-11-02T07:17:53.988" v="1681"/>
          <ac:spMkLst>
            <pc:docMk/>
            <pc:sldMk cId="3496050008" sldId="289"/>
            <ac:spMk id="647" creationId="{6A3C9FD6-576F-5103-2503-706740C2BE49}"/>
          </ac:spMkLst>
        </pc:spChg>
        <pc:spChg chg="mod">
          <ac:chgData name="Sven Van de Velde" userId="00b08bc3e1e83696" providerId="LiveId" clId="{A25D7637-D0B6-4F5D-BABA-66A05ED2ACB9}" dt="2022-11-02T07:17:53.988" v="1681"/>
          <ac:spMkLst>
            <pc:docMk/>
            <pc:sldMk cId="3496050008" sldId="289"/>
            <ac:spMk id="649" creationId="{CF1969FF-6C84-4FFD-657E-DE0CB50C49CA}"/>
          </ac:spMkLst>
        </pc:spChg>
        <pc:spChg chg="mod">
          <ac:chgData name="Sven Van de Velde" userId="00b08bc3e1e83696" providerId="LiveId" clId="{A25D7637-D0B6-4F5D-BABA-66A05ED2ACB9}" dt="2022-11-02T07:17:53.988" v="1681"/>
          <ac:spMkLst>
            <pc:docMk/>
            <pc:sldMk cId="3496050008" sldId="289"/>
            <ac:spMk id="650" creationId="{6ACB6879-491C-43D2-5043-084EA4ED6002}"/>
          </ac:spMkLst>
        </pc:spChg>
        <pc:spChg chg="mod">
          <ac:chgData name="Sven Van de Velde" userId="00b08bc3e1e83696" providerId="LiveId" clId="{A25D7637-D0B6-4F5D-BABA-66A05ED2ACB9}" dt="2022-11-02T07:17:53.988" v="1681"/>
          <ac:spMkLst>
            <pc:docMk/>
            <pc:sldMk cId="3496050008" sldId="289"/>
            <ac:spMk id="652" creationId="{62B434E4-7978-BE98-9B31-FA30A690F2CF}"/>
          </ac:spMkLst>
        </pc:spChg>
        <pc:spChg chg="mod">
          <ac:chgData name="Sven Van de Velde" userId="00b08bc3e1e83696" providerId="LiveId" clId="{A25D7637-D0B6-4F5D-BABA-66A05ED2ACB9}" dt="2022-11-02T07:17:53.988" v="1681"/>
          <ac:spMkLst>
            <pc:docMk/>
            <pc:sldMk cId="3496050008" sldId="289"/>
            <ac:spMk id="653" creationId="{DE0E59EF-3184-B9BA-2FD2-D41EC085B653}"/>
          </ac:spMkLst>
        </pc:spChg>
        <pc:spChg chg="mod">
          <ac:chgData name="Sven Van de Velde" userId="00b08bc3e1e83696" providerId="LiveId" clId="{A25D7637-D0B6-4F5D-BABA-66A05ED2ACB9}" dt="2022-11-02T07:17:53.988" v="1681"/>
          <ac:spMkLst>
            <pc:docMk/>
            <pc:sldMk cId="3496050008" sldId="289"/>
            <ac:spMk id="655" creationId="{88A214C9-1FF3-1E7B-AE97-C9DC80C17A81}"/>
          </ac:spMkLst>
        </pc:spChg>
        <pc:spChg chg="mod">
          <ac:chgData name="Sven Van de Velde" userId="00b08bc3e1e83696" providerId="LiveId" clId="{A25D7637-D0B6-4F5D-BABA-66A05ED2ACB9}" dt="2022-11-02T07:17:53.988" v="1681"/>
          <ac:spMkLst>
            <pc:docMk/>
            <pc:sldMk cId="3496050008" sldId="289"/>
            <ac:spMk id="656" creationId="{38C16CD8-65BD-D4E0-A343-B0660F02A796}"/>
          </ac:spMkLst>
        </pc:spChg>
        <pc:spChg chg="mod">
          <ac:chgData name="Sven Van de Velde" userId="00b08bc3e1e83696" providerId="LiveId" clId="{A25D7637-D0B6-4F5D-BABA-66A05ED2ACB9}" dt="2022-11-02T07:17:57.121" v="1683"/>
          <ac:spMkLst>
            <pc:docMk/>
            <pc:sldMk cId="3496050008" sldId="289"/>
            <ac:spMk id="658" creationId="{27791283-495B-8FDA-767F-6D3CAE1A0D5B}"/>
          </ac:spMkLst>
        </pc:spChg>
        <pc:spChg chg="mod">
          <ac:chgData name="Sven Van de Velde" userId="00b08bc3e1e83696" providerId="LiveId" clId="{A25D7637-D0B6-4F5D-BABA-66A05ED2ACB9}" dt="2022-11-02T07:17:57.121" v="1683"/>
          <ac:spMkLst>
            <pc:docMk/>
            <pc:sldMk cId="3496050008" sldId="289"/>
            <ac:spMk id="659" creationId="{E1235D46-8ED6-7BC9-A934-7901EDE6B239}"/>
          </ac:spMkLst>
        </pc:spChg>
        <pc:spChg chg="add del mod">
          <ac:chgData name="Sven Van de Velde" userId="00b08bc3e1e83696" providerId="LiveId" clId="{A25D7637-D0B6-4F5D-BABA-66A05ED2ACB9}" dt="2022-11-02T07:25:51.711" v="1746" actId="478"/>
          <ac:spMkLst>
            <pc:docMk/>
            <pc:sldMk cId="3496050008" sldId="289"/>
            <ac:spMk id="660" creationId="{768A2EDF-6D78-DEA3-76C1-3FFB7E5630C6}"/>
          </ac:spMkLst>
        </pc:spChg>
        <pc:spChg chg="add mod">
          <ac:chgData name="Sven Van de Velde" userId="00b08bc3e1e83696" providerId="LiveId" clId="{A25D7637-D0B6-4F5D-BABA-66A05ED2ACB9}" dt="2022-11-03T07:47:38.447" v="4649" actId="1582"/>
          <ac:spMkLst>
            <pc:docMk/>
            <pc:sldMk cId="3496050008" sldId="289"/>
            <ac:spMk id="661" creationId="{15D2F3B1-71F9-6885-1B25-705CD649E813}"/>
          </ac:spMkLst>
        </pc:spChg>
        <pc:spChg chg="mod">
          <ac:chgData name="Sven Van de Velde" userId="00b08bc3e1e83696" providerId="LiveId" clId="{A25D7637-D0B6-4F5D-BABA-66A05ED2ACB9}" dt="2022-11-02T07:17:57.121" v="1683"/>
          <ac:spMkLst>
            <pc:docMk/>
            <pc:sldMk cId="3496050008" sldId="289"/>
            <ac:spMk id="663" creationId="{388BE82E-D754-83C2-2273-66A253680A81}"/>
          </ac:spMkLst>
        </pc:spChg>
        <pc:spChg chg="mod">
          <ac:chgData name="Sven Van de Velde" userId="00b08bc3e1e83696" providerId="LiveId" clId="{A25D7637-D0B6-4F5D-BABA-66A05ED2ACB9}" dt="2022-11-02T07:17:57.121" v="1683"/>
          <ac:spMkLst>
            <pc:docMk/>
            <pc:sldMk cId="3496050008" sldId="289"/>
            <ac:spMk id="664" creationId="{EDAF8934-B0E0-357B-798D-B300A85307FA}"/>
          </ac:spMkLst>
        </pc:spChg>
        <pc:spChg chg="mod">
          <ac:chgData name="Sven Van de Velde" userId="00b08bc3e1e83696" providerId="LiveId" clId="{A25D7637-D0B6-4F5D-BABA-66A05ED2ACB9}" dt="2022-11-02T07:17:57.121" v="1683"/>
          <ac:spMkLst>
            <pc:docMk/>
            <pc:sldMk cId="3496050008" sldId="289"/>
            <ac:spMk id="666" creationId="{E544E18F-C584-CC00-B3CA-6079E1BA3BF0}"/>
          </ac:spMkLst>
        </pc:spChg>
        <pc:spChg chg="mod">
          <ac:chgData name="Sven Van de Velde" userId="00b08bc3e1e83696" providerId="LiveId" clId="{A25D7637-D0B6-4F5D-BABA-66A05ED2ACB9}" dt="2022-11-02T07:17:57.121" v="1683"/>
          <ac:spMkLst>
            <pc:docMk/>
            <pc:sldMk cId="3496050008" sldId="289"/>
            <ac:spMk id="667" creationId="{414D3E44-6A2A-72B2-EC80-88B66940AC15}"/>
          </ac:spMkLst>
        </pc:spChg>
        <pc:spChg chg="mod">
          <ac:chgData name="Sven Van de Velde" userId="00b08bc3e1e83696" providerId="LiveId" clId="{A25D7637-D0B6-4F5D-BABA-66A05ED2ACB9}" dt="2022-11-02T07:17:57.121" v="1683"/>
          <ac:spMkLst>
            <pc:docMk/>
            <pc:sldMk cId="3496050008" sldId="289"/>
            <ac:spMk id="669" creationId="{ABD67358-2FDE-8D32-649F-9026EAA1D759}"/>
          </ac:spMkLst>
        </pc:spChg>
        <pc:spChg chg="mod">
          <ac:chgData name="Sven Van de Velde" userId="00b08bc3e1e83696" providerId="LiveId" clId="{A25D7637-D0B6-4F5D-BABA-66A05ED2ACB9}" dt="2022-11-02T07:17:57.121" v="1683"/>
          <ac:spMkLst>
            <pc:docMk/>
            <pc:sldMk cId="3496050008" sldId="289"/>
            <ac:spMk id="670" creationId="{AF8E631B-2E85-13A7-F221-F77F24CD2BBB}"/>
          </ac:spMkLst>
        </pc:spChg>
        <pc:spChg chg="mod">
          <ac:chgData name="Sven Van de Velde" userId="00b08bc3e1e83696" providerId="LiveId" clId="{A25D7637-D0B6-4F5D-BABA-66A05ED2ACB9}" dt="2022-11-02T07:17:57.121" v="1683"/>
          <ac:spMkLst>
            <pc:docMk/>
            <pc:sldMk cId="3496050008" sldId="289"/>
            <ac:spMk id="672" creationId="{1AB193E3-35AE-890D-D9EE-1940E918CE88}"/>
          </ac:spMkLst>
        </pc:spChg>
        <pc:spChg chg="mod">
          <ac:chgData name="Sven Van de Velde" userId="00b08bc3e1e83696" providerId="LiveId" clId="{A25D7637-D0B6-4F5D-BABA-66A05ED2ACB9}" dt="2022-11-02T07:17:57.121" v="1683"/>
          <ac:spMkLst>
            <pc:docMk/>
            <pc:sldMk cId="3496050008" sldId="289"/>
            <ac:spMk id="673" creationId="{8F30E66A-6902-11BB-225F-EFE1ADCFDDC9}"/>
          </ac:spMkLst>
        </pc:spChg>
        <pc:spChg chg="mod">
          <ac:chgData name="Sven Van de Velde" userId="00b08bc3e1e83696" providerId="LiveId" clId="{A25D7637-D0B6-4F5D-BABA-66A05ED2ACB9}" dt="2022-11-02T07:17:57.121" v="1683"/>
          <ac:spMkLst>
            <pc:docMk/>
            <pc:sldMk cId="3496050008" sldId="289"/>
            <ac:spMk id="675" creationId="{E4B54670-5758-E4EA-BB71-4D7383C962BA}"/>
          </ac:spMkLst>
        </pc:spChg>
        <pc:spChg chg="mod">
          <ac:chgData name="Sven Van de Velde" userId="00b08bc3e1e83696" providerId="LiveId" clId="{A25D7637-D0B6-4F5D-BABA-66A05ED2ACB9}" dt="2022-11-02T07:17:57.121" v="1683"/>
          <ac:spMkLst>
            <pc:docMk/>
            <pc:sldMk cId="3496050008" sldId="289"/>
            <ac:spMk id="676" creationId="{ED7A9356-9C4B-00F2-71BA-FD446664C0EB}"/>
          </ac:spMkLst>
        </pc:spChg>
        <pc:spChg chg="mod">
          <ac:chgData name="Sven Van de Velde" userId="00b08bc3e1e83696" providerId="LiveId" clId="{A25D7637-D0B6-4F5D-BABA-66A05ED2ACB9}" dt="2022-11-02T07:17:57.121" v="1683"/>
          <ac:spMkLst>
            <pc:docMk/>
            <pc:sldMk cId="3496050008" sldId="289"/>
            <ac:spMk id="678" creationId="{FD9ADB7A-6005-A32B-6A56-AC590F56985F}"/>
          </ac:spMkLst>
        </pc:spChg>
        <pc:spChg chg="mod">
          <ac:chgData name="Sven Van de Velde" userId="00b08bc3e1e83696" providerId="LiveId" clId="{A25D7637-D0B6-4F5D-BABA-66A05ED2ACB9}" dt="2022-11-02T07:17:57.121" v="1683"/>
          <ac:spMkLst>
            <pc:docMk/>
            <pc:sldMk cId="3496050008" sldId="289"/>
            <ac:spMk id="679" creationId="{C914E88C-618A-C3DB-6F5D-C51F53EB61FA}"/>
          </ac:spMkLst>
        </pc:spChg>
        <pc:spChg chg="mod">
          <ac:chgData name="Sven Van de Velde" userId="00b08bc3e1e83696" providerId="LiveId" clId="{A25D7637-D0B6-4F5D-BABA-66A05ED2ACB9}" dt="2022-11-02T07:17:57.121" v="1683"/>
          <ac:spMkLst>
            <pc:docMk/>
            <pc:sldMk cId="3496050008" sldId="289"/>
            <ac:spMk id="681" creationId="{50846E16-A9A3-2713-46C3-60A678D89F2D}"/>
          </ac:spMkLst>
        </pc:spChg>
        <pc:spChg chg="mod">
          <ac:chgData name="Sven Van de Velde" userId="00b08bc3e1e83696" providerId="LiveId" clId="{A25D7637-D0B6-4F5D-BABA-66A05ED2ACB9}" dt="2022-11-02T07:17:57.121" v="1683"/>
          <ac:spMkLst>
            <pc:docMk/>
            <pc:sldMk cId="3496050008" sldId="289"/>
            <ac:spMk id="682" creationId="{AEFAF327-76AD-269F-A58A-F6D4DAD776AE}"/>
          </ac:spMkLst>
        </pc:spChg>
        <pc:spChg chg="mod">
          <ac:chgData name="Sven Van de Velde" userId="00b08bc3e1e83696" providerId="LiveId" clId="{A25D7637-D0B6-4F5D-BABA-66A05ED2ACB9}" dt="2022-11-02T07:25:25.107" v="1738"/>
          <ac:spMkLst>
            <pc:docMk/>
            <pc:sldMk cId="3496050008" sldId="289"/>
            <ac:spMk id="685" creationId="{B87B3E2E-03BA-C081-C932-D9AB6517679C}"/>
          </ac:spMkLst>
        </pc:spChg>
        <pc:spChg chg="mod">
          <ac:chgData name="Sven Van de Velde" userId="00b08bc3e1e83696" providerId="LiveId" clId="{A25D7637-D0B6-4F5D-BABA-66A05ED2ACB9}" dt="2022-11-02T07:25:25.107" v="1738"/>
          <ac:spMkLst>
            <pc:docMk/>
            <pc:sldMk cId="3496050008" sldId="289"/>
            <ac:spMk id="686" creationId="{9921E77F-3553-542C-70DF-5CF5ED3B5EE6}"/>
          </ac:spMkLst>
        </pc:spChg>
        <pc:spChg chg="mod">
          <ac:chgData name="Sven Van de Velde" userId="00b08bc3e1e83696" providerId="LiveId" clId="{A25D7637-D0B6-4F5D-BABA-66A05ED2ACB9}" dt="2022-11-02T07:25:29.256" v="1740"/>
          <ac:spMkLst>
            <pc:docMk/>
            <pc:sldMk cId="3496050008" sldId="289"/>
            <ac:spMk id="688" creationId="{B5ECF908-7FE3-EEF9-62A7-4C7DD87697A8}"/>
          </ac:spMkLst>
        </pc:spChg>
        <pc:spChg chg="mod">
          <ac:chgData name="Sven Van de Velde" userId="00b08bc3e1e83696" providerId="LiveId" clId="{A25D7637-D0B6-4F5D-BABA-66A05ED2ACB9}" dt="2022-11-02T07:25:29.256" v="1740"/>
          <ac:spMkLst>
            <pc:docMk/>
            <pc:sldMk cId="3496050008" sldId="289"/>
            <ac:spMk id="689" creationId="{EFF5CEE5-2970-B71D-5A20-E3730AEE93D2}"/>
          </ac:spMkLst>
        </pc:spChg>
        <pc:spChg chg="mod">
          <ac:chgData name="Sven Van de Velde" userId="00b08bc3e1e83696" providerId="LiveId" clId="{A25D7637-D0B6-4F5D-BABA-66A05ED2ACB9}" dt="2022-11-02T07:25:33.278" v="1742"/>
          <ac:spMkLst>
            <pc:docMk/>
            <pc:sldMk cId="3496050008" sldId="289"/>
            <ac:spMk id="691" creationId="{BE41A2AD-54F0-4FA4-BD6B-E0AE6B175D14}"/>
          </ac:spMkLst>
        </pc:spChg>
        <pc:spChg chg="mod">
          <ac:chgData name="Sven Van de Velde" userId="00b08bc3e1e83696" providerId="LiveId" clId="{A25D7637-D0B6-4F5D-BABA-66A05ED2ACB9}" dt="2022-11-02T07:25:33.278" v="1742"/>
          <ac:spMkLst>
            <pc:docMk/>
            <pc:sldMk cId="3496050008" sldId="289"/>
            <ac:spMk id="692" creationId="{216D9677-2709-A25A-FA4D-340C9D608CA0}"/>
          </ac:spMkLst>
        </pc:spChg>
        <pc:spChg chg="mod">
          <ac:chgData name="Sven Van de Velde" userId="00b08bc3e1e83696" providerId="LiveId" clId="{A25D7637-D0B6-4F5D-BABA-66A05ED2ACB9}" dt="2022-11-02T07:25:39.297" v="1744"/>
          <ac:spMkLst>
            <pc:docMk/>
            <pc:sldMk cId="3496050008" sldId="289"/>
            <ac:spMk id="694" creationId="{40992469-5663-A06A-174D-B6917A36FB3A}"/>
          </ac:spMkLst>
        </pc:spChg>
        <pc:spChg chg="mod">
          <ac:chgData name="Sven Van de Velde" userId="00b08bc3e1e83696" providerId="LiveId" clId="{A25D7637-D0B6-4F5D-BABA-66A05ED2ACB9}" dt="2022-11-02T07:25:39.297" v="1744"/>
          <ac:spMkLst>
            <pc:docMk/>
            <pc:sldMk cId="3496050008" sldId="289"/>
            <ac:spMk id="695" creationId="{933EBD03-EF95-54AF-96E0-F91A0ECA27EF}"/>
          </ac:spMkLst>
        </pc:spChg>
        <pc:spChg chg="mod">
          <ac:chgData name="Sven Van de Velde" userId="00b08bc3e1e83696" providerId="LiveId" clId="{A25D7637-D0B6-4F5D-BABA-66A05ED2ACB9}" dt="2022-11-02T07:25:39.297" v="1744"/>
          <ac:spMkLst>
            <pc:docMk/>
            <pc:sldMk cId="3496050008" sldId="289"/>
            <ac:spMk id="697" creationId="{5599FA60-4D53-AD87-8461-52785D389B68}"/>
          </ac:spMkLst>
        </pc:spChg>
        <pc:spChg chg="mod">
          <ac:chgData name="Sven Van de Velde" userId="00b08bc3e1e83696" providerId="LiveId" clId="{A25D7637-D0B6-4F5D-BABA-66A05ED2ACB9}" dt="2022-11-02T07:25:39.297" v="1744"/>
          <ac:spMkLst>
            <pc:docMk/>
            <pc:sldMk cId="3496050008" sldId="289"/>
            <ac:spMk id="698" creationId="{0359FF87-DFA8-29CF-4B01-CB2D6E3F37CC}"/>
          </ac:spMkLst>
        </pc:spChg>
        <pc:spChg chg="mod">
          <ac:chgData name="Sven Van de Velde" userId="00b08bc3e1e83696" providerId="LiveId" clId="{A25D7637-D0B6-4F5D-BABA-66A05ED2ACB9}" dt="2022-11-02T07:25:39.297" v="1744"/>
          <ac:spMkLst>
            <pc:docMk/>
            <pc:sldMk cId="3496050008" sldId="289"/>
            <ac:spMk id="700" creationId="{0D14EE94-A5E4-97CC-64C4-16FE01857ECE}"/>
          </ac:spMkLst>
        </pc:spChg>
        <pc:spChg chg="mod">
          <ac:chgData name="Sven Van de Velde" userId="00b08bc3e1e83696" providerId="LiveId" clId="{A25D7637-D0B6-4F5D-BABA-66A05ED2ACB9}" dt="2022-11-02T07:25:39.297" v="1744"/>
          <ac:spMkLst>
            <pc:docMk/>
            <pc:sldMk cId="3496050008" sldId="289"/>
            <ac:spMk id="701" creationId="{BCD07294-5930-95B2-F33F-731D409B02C6}"/>
          </ac:spMkLst>
        </pc:spChg>
        <pc:spChg chg="mod">
          <ac:chgData name="Sven Van de Velde" userId="00b08bc3e1e83696" providerId="LiveId" clId="{A25D7637-D0B6-4F5D-BABA-66A05ED2ACB9}" dt="2022-11-03T06:57:40.943" v="3083" actId="207"/>
          <ac:spMkLst>
            <pc:docMk/>
            <pc:sldMk cId="3496050008" sldId="289"/>
            <ac:spMk id="703" creationId="{D2C05AAA-4877-AB50-FAE7-51443DFAB8A4}"/>
          </ac:spMkLst>
        </pc:spChg>
        <pc:spChg chg="mod">
          <ac:chgData name="Sven Van de Velde" userId="00b08bc3e1e83696" providerId="LiveId" clId="{A25D7637-D0B6-4F5D-BABA-66A05ED2ACB9}" dt="2022-11-03T06:00:24.937" v="2371" actId="207"/>
          <ac:spMkLst>
            <pc:docMk/>
            <pc:sldMk cId="3496050008" sldId="289"/>
            <ac:spMk id="704" creationId="{70732A24-FCD5-C022-7F3D-45B0ACF59792}"/>
          </ac:spMkLst>
        </pc:spChg>
        <pc:spChg chg="add mod">
          <ac:chgData name="Sven Van de Velde" userId="00b08bc3e1e83696" providerId="LiveId" clId="{A25D7637-D0B6-4F5D-BABA-66A05ED2ACB9}" dt="2022-11-03T08:40:32.385" v="5777" actId="14100"/>
          <ac:spMkLst>
            <pc:docMk/>
            <pc:sldMk cId="3496050008" sldId="289"/>
            <ac:spMk id="705" creationId="{00CE4EFA-7492-81BA-BD0A-859C6E22EBE8}"/>
          </ac:spMkLst>
        </pc:spChg>
        <pc:spChg chg="mod">
          <ac:chgData name="Sven Van de Velde" userId="00b08bc3e1e83696" providerId="LiveId" clId="{A25D7637-D0B6-4F5D-BABA-66A05ED2ACB9}" dt="2022-11-02T07:25:52.595" v="1747"/>
          <ac:spMkLst>
            <pc:docMk/>
            <pc:sldMk cId="3496050008" sldId="289"/>
            <ac:spMk id="707" creationId="{A082A6AC-DD18-779B-AFD4-7C8451EF42D8}"/>
          </ac:spMkLst>
        </pc:spChg>
        <pc:spChg chg="mod">
          <ac:chgData name="Sven Van de Velde" userId="00b08bc3e1e83696" providerId="LiveId" clId="{A25D7637-D0B6-4F5D-BABA-66A05ED2ACB9}" dt="2022-11-02T07:25:52.595" v="1747"/>
          <ac:spMkLst>
            <pc:docMk/>
            <pc:sldMk cId="3496050008" sldId="289"/>
            <ac:spMk id="708" creationId="{95A0AACD-C146-E518-0C50-0C359B09A552}"/>
          </ac:spMkLst>
        </pc:spChg>
        <pc:spChg chg="mod">
          <ac:chgData name="Sven Van de Velde" userId="00b08bc3e1e83696" providerId="LiveId" clId="{A25D7637-D0B6-4F5D-BABA-66A05ED2ACB9}" dt="2022-11-02T07:25:52.595" v="1747"/>
          <ac:spMkLst>
            <pc:docMk/>
            <pc:sldMk cId="3496050008" sldId="289"/>
            <ac:spMk id="710" creationId="{42ED23D0-2FFE-8D34-BE98-D2C7BCD7B7F3}"/>
          </ac:spMkLst>
        </pc:spChg>
        <pc:spChg chg="mod">
          <ac:chgData name="Sven Van de Velde" userId="00b08bc3e1e83696" providerId="LiveId" clId="{A25D7637-D0B6-4F5D-BABA-66A05ED2ACB9}" dt="2022-11-02T07:25:52.595" v="1747"/>
          <ac:spMkLst>
            <pc:docMk/>
            <pc:sldMk cId="3496050008" sldId="289"/>
            <ac:spMk id="711" creationId="{67748AB9-5A56-588D-E012-FAF171D23B53}"/>
          </ac:spMkLst>
        </pc:spChg>
        <pc:spChg chg="mod">
          <ac:chgData name="Sven Van de Velde" userId="00b08bc3e1e83696" providerId="LiveId" clId="{A25D7637-D0B6-4F5D-BABA-66A05ED2ACB9}" dt="2022-11-02T07:25:52.595" v="1747"/>
          <ac:spMkLst>
            <pc:docMk/>
            <pc:sldMk cId="3496050008" sldId="289"/>
            <ac:spMk id="713" creationId="{E64622DB-9772-57EB-C1F1-0CEDE35F1931}"/>
          </ac:spMkLst>
        </pc:spChg>
        <pc:spChg chg="mod">
          <ac:chgData name="Sven Van de Velde" userId="00b08bc3e1e83696" providerId="LiveId" clId="{A25D7637-D0B6-4F5D-BABA-66A05ED2ACB9}" dt="2022-11-02T07:25:52.595" v="1747"/>
          <ac:spMkLst>
            <pc:docMk/>
            <pc:sldMk cId="3496050008" sldId="289"/>
            <ac:spMk id="714" creationId="{4A54E7C2-00A6-5019-F123-ACE485EE7D79}"/>
          </ac:spMkLst>
        </pc:spChg>
        <pc:spChg chg="mod">
          <ac:chgData name="Sven Van de Velde" userId="00b08bc3e1e83696" providerId="LiveId" clId="{A25D7637-D0B6-4F5D-BABA-66A05ED2ACB9}" dt="2022-11-02T07:25:52.595" v="1747"/>
          <ac:spMkLst>
            <pc:docMk/>
            <pc:sldMk cId="3496050008" sldId="289"/>
            <ac:spMk id="716" creationId="{FC0BCFF3-671B-D711-CD1D-812F4D525796}"/>
          </ac:spMkLst>
        </pc:spChg>
        <pc:spChg chg="mod">
          <ac:chgData name="Sven Van de Velde" userId="00b08bc3e1e83696" providerId="LiveId" clId="{A25D7637-D0B6-4F5D-BABA-66A05ED2ACB9}" dt="2022-11-02T07:25:52.595" v="1747"/>
          <ac:spMkLst>
            <pc:docMk/>
            <pc:sldMk cId="3496050008" sldId="289"/>
            <ac:spMk id="717" creationId="{A3317627-9D36-A6DF-4619-E7CD0FF6A562}"/>
          </ac:spMkLst>
        </pc:spChg>
        <pc:spChg chg="mod">
          <ac:chgData name="Sven Van de Velde" userId="00b08bc3e1e83696" providerId="LiveId" clId="{A25D7637-D0B6-4F5D-BABA-66A05ED2ACB9}" dt="2022-11-02T07:25:52.595" v="1747"/>
          <ac:spMkLst>
            <pc:docMk/>
            <pc:sldMk cId="3496050008" sldId="289"/>
            <ac:spMk id="719" creationId="{9835311C-8545-0E5B-C12D-D3E4424C41E5}"/>
          </ac:spMkLst>
        </pc:spChg>
        <pc:spChg chg="mod">
          <ac:chgData name="Sven Van de Velde" userId="00b08bc3e1e83696" providerId="LiveId" clId="{A25D7637-D0B6-4F5D-BABA-66A05ED2ACB9}" dt="2022-11-02T07:25:52.595" v="1747"/>
          <ac:spMkLst>
            <pc:docMk/>
            <pc:sldMk cId="3496050008" sldId="289"/>
            <ac:spMk id="720" creationId="{C1B32FD0-84E9-802D-97CB-0B44637FDD93}"/>
          </ac:spMkLst>
        </pc:spChg>
        <pc:spChg chg="mod">
          <ac:chgData name="Sven Van de Velde" userId="00b08bc3e1e83696" providerId="LiveId" clId="{A25D7637-D0B6-4F5D-BABA-66A05ED2ACB9}" dt="2022-11-02T07:25:52.595" v="1747"/>
          <ac:spMkLst>
            <pc:docMk/>
            <pc:sldMk cId="3496050008" sldId="289"/>
            <ac:spMk id="722" creationId="{FB40D68B-6D4B-9240-9BC4-5C5F7D3C59C4}"/>
          </ac:spMkLst>
        </pc:spChg>
        <pc:spChg chg="mod">
          <ac:chgData name="Sven Van de Velde" userId="00b08bc3e1e83696" providerId="LiveId" clId="{A25D7637-D0B6-4F5D-BABA-66A05ED2ACB9}" dt="2022-11-02T07:25:52.595" v="1747"/>
          <ac:spMkLst>
            <pc:docMk/>
            <pc:sldMk cId="3496050008" sldId="289"/>
            <ac:spMk id="723" creationId="{5FB4183B-E2F1-32D5-DD64-4D749538E3E9}"/>
          </ac:spMkLst>
        </pc:spChg>
        <pc:spChg chg="mod">
          <ac:chgData name="Sven Van de Velde" userId="00b08bc3e1e83696" providerId="LiveId" clId="{A25D7637-D0B6-4F5D-BABA-66A05ED2ACB9}" dt="2022-11-02T07:25:52.595" v="1747"/>
          <ac:spMkLst>
            <pc:docMk/>
            <pc:sldMk cId="3496050008" sldId="289"/>
            <ac:spMk id="725" creationId="{BC31046C-4C71-819A-A061-021B68D40C41}"/>
          </ac:spMkLst>
        </pc:spChg>
        <pc:spChg chg="mod">
          <ac:chgData name="Sven Van de Velde" userId="00b08bc3e1e83696" providerId="LiveId" clId="{A25D7637-D0B6-4F5D-BABA-66A05ED2ACB9}" dt="2022-11-02T07:25:52.595" v="1747"/>
          <ac:spMkLst>
            <pc:docMk/>
            <pc:sldMk cId="3496050008" sldId="289"/>
            <ac:spMk id="726" creationId="{7A253E6B-9E6E-E750-B1BA-25D22596E5C1}"/>
          </ac:spMkLst>
        </pc:spChg>
        <pc:spChg chg="mod">
          <ac:chgData name="Sven Van de Velde" userId="00b08bc3e1e83696" providerId="LiveId" clId="{A25D7637-D0B6-4F5D-BABA-66A05ED2ACB9}" dt="2022-11-03T06:15:56.220" v="2552" actId="207"/>
          <ac:spMkLst>
            <pc:docMk/>
            <pc:sldMk cId="3496050008" sldId="289"/>
            <ac:spMk id="728" creationId="{0CB2903A-15C7-D917-42F2-072FC1DF8475}"/>
          </ac:spMkLst>
        </pc:spChg>
        <pc:spChg chg="mod">
          <ac:chgData name="Sven Van de Velde" userId="00b08bc3e1e83696" providerId="LiveId" clId="{A25D7637-D0B6-4F5D-BABA-66A05ED2ACB9}" dt="2022-11-03T06:15:49.900" v="2551" actId="207"/>
          <ac:spMkLst>
            <pc:docMk/>
            <pc:sldMk cId="3496050008" sldId="289"/>
            <ac:spMk id="729" creationId="{E3168959-7DE1-AEF8-EF40-AB9721268069}"/>
          </ac:spMkLst>
        </pc:spChg>
        <pc:spChg chg="add mod">
          <ac:chgData name="Sven Van de Velde" userId="00b08bc3e1e83696" providerId="LiveId" clId="{A25D7637-D0B6-4F5D-BABA-66A05ED2ACB9}" dt="2022-11-03T08:40:32.385" v="5777" actId="14100"/>
          <ac:spMkLst>
            <pc:docMk/>
            <pc:sldMk cId="3496050008" sldId="289"/>
            <ac:spMk id="730" creationId="{A3915F08-DC4D-89F1-1457-16B8DBBDA7B3}"/>
          </ac:spMkLst>
        </pc:spChg>
        <pc:spChg chg="mod">
          <ac:chgData name="Sven Van de Velde" userId="00b08bc3e1e83696" providerId="LiveId" clId="{A25D7637-D0B6-4F5D-BABA-66A05ED2ACB9}" dt="2022-11-03T06:57:36.687" v="3082" actId="207"/>
          <ac:spMkLst>
            <pc:docMk/>
            <pc:sldMk cId="3496050008" sldId="289"/>
            <ac:spMk id="732" creationId="{8FDF0BE1-6985-BDD7-656E-B33D1F06DB31}"/>
          </ac:spMkLst>
        </pc:spChg>
        <pc:spChg chg="mod">
          <ac:chgData name="Sven Van de Velde" userId="00b08bc3e1e83696" providerId="LiveId" clId="{A25D7637-D0B6-4F5D-BABA-66A05ED2ACB9}" dt="2022-11-03T06:13:49.396" v="2540" actId="207"/>
          <ac:spMkLst>
            <pc:docMk/>
            <pc:sldMk cId="3496050008" sldId="289"/>
            <ac:spMk id="733" creationId="{E336A818-9570-9402-ED16-A13B86E2E3A1}"/>
          </ac:spMkLst>
        </pc:spChg>
        <pc:spChg chg="mod">
          <ac:chgData name="Sven Van de Velde" userId="00b08bc3e1e83696" providerId="LiveId" clId="{A25D7637-D0B6-4F5D-BABA-66A05ED2ACB9}" dt="2022-11-02T07:25:56.616" v="1749"/>
          <ac:spMkLst>
            <pc:docMk/>
            <pc:sldMk cId="3496050008" sldId="289"/>
            <ac:spMk id="735" creationId="{49A3DE76-7D86-79F5-8ABE-F98AA3794377}"/>
          </ac:spMkLst>
        </pc:spChg>
        <pc:spChg chg="mod">
          <ac:chgData name="Sven Van de Velde" userId="00b08bc3e1e83696" providerId="LiveId" clId="{A25D7637-D0B6-4F5D-BABA-66A05ED2ACB9}" dt="2022-11-02T07:25:56.616" v="1749"/>
          <ac:spMkLst>
            <pc:docMk/>
            <pc:sldMk cId="3496050008" sldId="289"/>
            <ac:spMk id="736" creationId="{F880F3EE-B5B1-743A-9B37-01A862F13ED7}"/>
          </ac:spMkLst>
        </pc:spChg>
        <pc:spChg chg="mod">
          <ac:chgData name="Sven Van de Velde" userId="00b08bc3e1e83696" providerId="LiveId" clId="{A25D7637-D0B6-4F5D-BABA-66A05ED2ACB9}" dt="2022-11-02T07:25:56.616" v="1749"/>
          <ac:spMkLst>
            <pc:docMk/>
            <pc:sldMk cId="3496050008" sldId="289"/>
            <ac:spMk id="738" creationId="{5C17E244-D392-A2BE-97E7-97FB26BD906B}"/>
          </ac:spMkLst>
        </pc:spChg>
        <pc:spChg chg="mod">
          <ac:chgData name="Sven Van de Velde" userId="00b08bc3e1e83696" providerId="LiveId" clId="{A25D7637-D0B6-4F5D-BABA-66A05ED2ACB9}" dt="2022-11-02T07:25:56.616" v="1749"/>
          <ac:spMkLst>
            <pc:docMk/>
            <pc:sldMk cId="3496050008" sldId="289"/>
            <ac:spMk id="739" creationId="{457647ED-2C35-2D89-D08E-D541C4750681}"/>
          </ac:spMkLst>
        </pc:spChg>
        <pc:spChg chg="mod">
          <ac:chgData name="Sven Van de Velde" userId="00b08bc3e1e83696" providerId="LiveId" clId="{A25D7637-D0B6-4F5D-BABA-66A05ED2ACB9}" dt="2022-11-02T07:25:56.616" v="1749"/>
          <ac:spMkLst>
            <pc:docMk/>
            <pc:sldMk cId="3496050008" sldId="289"/>
            <ac:spMk id="741" creationId="{4A14A64A-4B15-8E13-523C-ADE44FB10817}"/>
          </ac:spMkLst>
        </pc:spChg>
        <pc:spChg chg="mod">
          <ac:chgData name="Sven Van de Velde" userId="00b08bc3e1e83696" providerId="LiveId" clId="{A25D7637-D0B6-4F5D-BABA-66A05ED2ACB9}" dt="2022-11-02T07:25:56.616" v="1749"/>
          <ac:spMkLst>
            <pc:docMk/>
            <pc:sldMk cId="3496050008" sldId="289"/>
            <ac:spMk id="742" creationId="{47CF8027-E971-07A6-19A8-A92BAD720D01}"/>
          </ac:spMkLst>
        </pc:spChg>
        <pc:spChg chg="mod">
          <ac:chgData name="Sven Van de Velde" userId="00b08bc3e1e83696" providerId="LiveId" clId="{A25D7637-D0B6-4F5D-BABA-66A05ED2ACB9}" dt="2022-11-02T07:25:56.616" v="1749"/>
          <ac:spMkLst>
            <pc:docMk/>
            <pc:sldMk cId="3496050008" sldId="289"/>
            <ac:spMk id="744" creationId="{4C5E9F58-C8AE-B8A3-1E3E-39318E2BE5AF}"/>
          </ac:spMkLst>
        </pc:spChg>
        <pc:spChg chg="mod">
          <ac:chgData name="Sven Van de Velde" userId="00b08bc3e1e83696" providerId="LiveId" clId="{A25D7637-D0B6-4F5D-BABA-66A05ED2ACB9}" dt="2022-11-02T07:25:56.616" v="1749"/>
          <ac:spMkLst>
            <pc:docMk/>
            <pc:sldMk cId="3496050008" sldId="289"/>
            <ac:spMk id="745" creationId="{999A68A9-7DDA-4310-F109-3B41D5C5C2A1}"/>
          </ac:spMkLst>
        </pc:spChg>
        <pc:spChg chg="mod">
          <ac:chgData name="Sven Van de Velde" userId="00b08bc3e1e83696" providerId="LiveId" clId="{A25D7637-D0B6-4F5D-BABA-66A05ED2ACB9}" dt="2022-11-02T07:25:56.616" v="1749"/>
          <ac:spMkLst>
            <pc:docMk/>
            <pc:sldMk cId="3496050008" sldId="289"/>
            <ac:spMk id="747" creationId="{F10E742A-498A-BFCB-D154-3C8C3E5FD01E}"/>
          </ac:spMkLst>
        </pc:spChg>
        <pc:spChg chg="mod">
          <ac:chgData name="Sven Van de Velde" userId="00b08bc3e1e83696" providerId="LiveId" clId="{A25D7637-D0B6-4F5D-BABA-66A05ED2ACB9}" dt="2022-11-02T07:25:56.616" v="1749"/>
          <ac:spMkLst>
            <pc:docMk/>
            <pc:sldMk cId="3496050008" sldId="289"/>
            <ac:spMk id="748" creationId="{83915D4A-3999-930A-5ABC-FC3B337D33A6}"/>
          </ac:spMkLst>
        </pc:spChg>
        <pc:spChg chg="mod">
          <ac:chgData name="Sven Van de Velde" userId="00b08bc3e1e83696" providerId="LiveId" clId="{A25D7637-D0B6-4F5D-BABA-66A05ED2ACB9}" dt="2022-11-02T07:25:56.616" v="1749"/>
          <ac:spMkLst>
            <pc:docMk/>
            <pc:sldMk cId="3496050008" sldId="289"/>
            <ac:spMk id="750" creationId="{44464B90-355A-5DC5-58E8-7B04C09A5405}"/>
          </ac:spMkLst>
        </pc:spChg>
        <pc:spChg chg="mod">
          <ac:chgData name="Sven Van de Velde" userId="00b08bc3e1e83696" providerId="LiveId" clId="{A25D7637-D0B6-4F5D-BABA-66A05ED2ACB9}" dt="2022-11-02T07:25:56.616" v="1749"/>
          <ac:spMkLst>
            <pc:docMk/>
            <pc:sldMk cId="3496050008" sldId="289"/>
            <ac:spMk id="751" creationId="{6A9878C9-3D3C-1F7F-0034-379B202F973F}"/>
          </ac:spMkLst>
        </pc:spChg>
        <pc:spChg chg="mod">
          <ac:chgData name="Sven Van de Velde" userId="00b08bc3e1e83696" providerId="LiveId" clId="{A25D7637-D0B6-4F5D-BABA-66A05ED2ACB9}" dt="2022-11-02T07:26:00.576" v="1751"/>
          <ac:spMkLst>
            <pc:docMk/>
            <pc:sldMk cId="3496050008" sldId="289"/>
            <ac:spMk id="753" creationId="{06C16EE5-E8AA-A994-E997-61054487646D}"/>
          </ac:spMkLst>
        </pc:spChg>
        <pc:spChg chg="mod">
          <ac:chgData name="Sven Van de Velde" userId="00b08bc3e1e83696" providerId="LiveId" clId="{A25D7637-D0B6-4F5D-BABA-66A05ED2ACB9}" dt="2022-11-02T07:26:00.576" v="1751"/>
          <ac:spMkLst>
            <pc:docMk/>
            <pc:sldMk cId="3496050008" sldId="289"/>
            <ac:spMk id="754" creationId="{FDF9E275-9701-BB45-046D-19EB9851E604}"/>
          </ac:spMkLst>
        </pc:spChg>
        <pc:spChg chg="add mod">
          <ac:chgData name="Sven Van de Velde" userId="00b08bc3e1e83696" providerId="LiveId" clId="{A25D7637-D0B6-4F5D-BABA-66A05ED2ACB9}" dt="2022-11-03T08:40:32.385" v="5777" actId="14100"/>
          <ac:spMkLst>
            <pc:docMk/>
            <pc:sldMk cId="3496050008" sldId="289"/>
            <ac:spMk id="755" creationId="{5FAF8964-8923-A9EB-2382-949E88321D27}"/>
          </ac:spMkLst>
        </pc:spChg>
        <pc:spChg chg="mod">
          <ac:chgData name="Sven Van de Velde" userId="00b08bc3e1e83696" providerId="LiveId" clId="{A25D7637-D0B6-4F5D-BABA-66A05ED2ACB9}" dt="2022-11-02T07:26:00.576" v="1751"/>
          <ac:spMkLst>
            <pc:docMk/>
            <pc:sldMk cId="3496050008" sldId="289"/>
            <ac:spMk id="757" creationId="{4760E3FF-69E0-CC1D-51E8-081A67DB2DDB}"/>
          </ac:spMkLst>
        </pc:spChg>
        <pc:spChg chg="mod">
          <ac:chgData name="Sven Van de Velde" userId="00b08bc3e1e83696" providerId="LiveId" clId="{A25D7637-D0B6-4F5D-BABA-66A05ED2ACB9}" dt="2022-11-02T07:26:00.576" v="1751"/>
          <ac:spMkLst>
            <pc:docMk/>
            <pc:sldMk cId="3496050008" sldId="289"/>
            <ac:spMk id="758" creationId="{8CD2239E-1290-A54B-D13A-9ADF85DC7E2A}"/>
          </ac:spMkLst>
        </pc:spChg>
        <pc:spChg chg="mod">
          <ac:chgData name="Sven Van de Velde" userId="00b08bc3e1e83696" providerId="LiveId" clId="{A25D7637-D0B6-4F5D-BABA-66A05ED2ACB9}" dt="2022-11-02T07:26:00.576" v="1751"/>
          <ac:spMkLst>
            <pc:docMk/>
            <pc:sldMk cId="3496050008" sldId="289"/>
            <ac:spMk id="760" creationId="{AC013C72-2E4B-9EAA-9CF7-4896504DD9EB}"/>
          </ac:spMkLst>
        </pc:spChg>
        <pc:spChg chg="mod">
          <ac:chgData name="Sven Van de Velde" userId="00b08bc3e1e83696" providerId="LiveId" clId="{A25D7637-D0B6-4F5D-BABA-66A05ED2ACB9}" dt="2022-11-02T07:26:00.576" v="1751"/>
          <ac:spMkLst>
            <pc:docMk/>
            <pc:sldMk cId="3496050008" sldId="289"/>
            <ac:spMk id="761" creationId="{BF9E7E32-F840-5456-1A4D-202BF8E7BA67}"/>
          </ac:spMkLst>
        </pc:spChg>
        <pc:spChg chg="mod">
          <ac:chgData name="Sven Van de Velde" userId="00b08bc3e1e83696" providerId="LiveId" clId="{A25D7637-D0B6-4F5D-BABA-66A05ED2ACB9}" dt="2022-11-02T07:26:00.576" v="1751"/>
          <ac:spMkLst>
            <pc:docMk/>
            <pc:sldMk cId="3496050008" sldId="289"/>
            <ac:spMk id="763" creationId="{8212D19C-E8C7-41AB-4ACA-2293B67880F6}"/>
          </ac:spMkLst>
        </pc:spChg>
        <pc:spChg chg="mod">
          <ac:chgData name="Sven Van de Velde" userId="00b08bc3e1e83696" providerId="LiveId" clId="{A25D7637-D0B6-4F5D-BABA-66A05ED2ACB9}" dt="2022-11-02T07:26:00.576" v="1751"/>
          <ac:spMkLst>
            <pc:docMk/>
            <pc:sldMk cId="3496050008" sldId="289"/>
            <ac:spMk id="764" creationId="{7D8BFF3A-85B8-FCC8-CB26-D48DB5706AAB}"/>
          </ac:spMkLst>
        </pc:spChg>
        <pc:spChg chg="mod">
          <ac:chgData name="Sven Van de Velde" userId="00b08bc3e1e83696" providerId="LiveId" clId="{A25D7637-D0B6-4F5D-BABA-66A05ED2ACB9}" dt="2022-11-02T07:26:00.576" v="1751"/>
          <ac:spMkLst>
            <pc:docMk/>
            <pc:sldMk cId="3496050008" sldId="289"/>
            <ac:spMk id="766" creationId="{D488CB0B-43E5-56AA-F9A4-C99D58A98409}"/>
          </ac:spMkLst>
        </pc:spChg>
        <pc:spChg chg="mod">
          <ac:chgData name="Sven Van de Velde" userId="00b08bc3e1e83696" providerId="LiveId" clId="{A25D7637-D0B6-4F5D-BABA-66A05ED2ACB9}" dt="2022-11-02T07:26:00.576" v="1751"/>
          <ac:spMkLst>
            <pc:docMk/>
            <pc:sldMk cId="3496050008" sldId="289"/>
            <ac:spMk id="767" creationId="{E1B5B207-5996-FAB1-3481-F0F4ABCEC554}"/>
          </ac:spMkLst>
        </pc:spChg>
        <pc:spChg chg="mod">
          <ac:chgData name="Sven Van de Velde" userId="00b08bc3e1e83696" providerId="LiveId" clId="{A25D7637-D0B6-4F5D-BABA-66A05ED2ACB9}" dt="2022-11-02T07:26:00.576" v="1751"/>
          <ac:spMkLst>
            <pc:docMk/>
            <pc:sldMk cId="3496050008" sldId="289"/>
            <ac:spMk id="769" creationId="{028EEFC0-BFF9-BD57-FB10-A30A2F2E487B}"/>
          </ac:spMkLst>
        </pc:spChg>
        <pc:spChg chg="mod">
          <ac:chgData name="Sven Van de Velde" userId="00b08bc3e1e83696" providerId="LiveId" clId="{A25D7637-D0B6-4F5D-BABA-66A05ED2ACB9}" dt="2022-11-02T07:26:00.576" v="1751"/>
          <ac:spMkLst>
            <pc:docMk/>
            <pc:sldMk cId="3496050008" sldId="289"/>
            <ac:spMk id="770" creationId="{8D2DCF8F-AA03-6F81-94C6-EA0DA1475B14}"/>
          </ac:spMkLst>
        </pc:spChg>
        <pc:spChg chg="mod">
          <ac:chgData name="Sven Van de Velde" userId="00b08bc3e1e83696" providerId="LiveId" clId="{A25D7637-D0B6-4F5D-BABA-66A05ED2ACB9}" dt="2022-11-02T07:26:00.576" v="1751"/>
          <ac:spMkLst>
            <pc:docMk/>
            <pc:sldMk cId="3496050008" sldId="289"/>
            <ac:spMk id="772" creationId="{F0FFDB28-F5CD-6EDD-A055-D3ABC511BCBF}"/>
          </ac:spMkLst>
        </pc:spChg>
        <pc:spChg chg="mod">
          <ac:chgData name="Sven Van de Velde" userId="00b08bc3e1e83696" providerId="LiveId" clId="{A25D7637-D0B6-4F5D-BABA-66A05ED2ACB9}" dt="2022-11-02T07:26:00.576" v="1751"/>
          <ac:spMkLst>
            <pc:docMk/>
            <pc:sldMk cId="3496050008" sldId="289"/>
            <ac:spMk id="773" creationId="{CF0AB68C-1500-B82E-3995-9AA05F031B5B}"/>
          </ac:spMkLst>
        </pc:spChg>
        <pc:spChg chg="mod">
          <ac:chgData name="Sven Van de Velde" userId="00b08bc3e1e83696" providerId="LiveId" clId="{A25D7637-D0B6-4F5D-BABA-66A05ED2ACB9}" dt="2022-11-02T07:26:00.576" v="1751"/>
          <ac:spMkLst>
            <pc:docMk/>
            <pc:sldMk cId="3496050008" sldId="289"/>
            <ac:spMk id="775" creationId="{66035095-B2C9-5FE8-6D5B-4931CCA8FC11}"/>
          </ac:spMkLst>
        </pc:spChg>
        <pc:spChg chg="mod">
          <ac:chgData name="Sven Van de Velde" userId="00b08bc3e1e83696" providerId="LiveId" clId="{A25D7637-D0B6-4F5D-BABA-66A05ED2ACB9}" dt="2022-11-02T07:26:00.576" v="1751"/>
          <ac:spMkLst>
            <pc:docMk/>
            <pc:sldMk cId="3496050008" sldId="289"/>
            <ac:spMk id="776" creationId="{C9152A3D-F921-1B1C-BD2E-19C4F7AD8294}"/>
          </ac:spMkLst>
        </pc:spChg>
        <pc:spChg chg="mod">
          <ac:chgData name="Sven Van de Velde" userId="00b08bc3e1e83696" providerId="LiveId" clId="{A25D7637-D0B6-4F5D-BABA-66A05ED2ACB9}" dt="2022-11-02T07:26:04.010" v="1753"/>
          <ac:spMkLst>
            <pc:docMk/>
            <pc:sldMk cId="3496050008" sldId="289"/>
            <ac:spMk id="778" creationId="{01D7D8A6-70AA-6D9A-E7BE-DE9858CD9806}"/>
          </ac:spMkLst>
        </pc:spChg>
        <pc:spChg chg="mod">
          <ac:chgData name="Sven Van de Velde" userId="00b08bc3e1e83696" providerId="LiveId" clId="{A25D7637-D0B6-4F5D-BABA-66A05ED2ACB9}" dt="2022-11-02T07:26:04.010" v="1753"/>
          <ac:spMkLst>
            <pc:docMk/>
            <pc:sldMk cId="3496050008" sldId="289"/>
            <ac:spMk id="779" creationId="{C3BCCD39-1C80-52B6-E492-5D032054EB9F}"/>
          </ac:spMkLst>
        </pc:spChg>
        <pc:spChg chg="add mod">
          <ac:chgData name="Sven Van de Velde" userId="00b08bc3e1e83696" providerId="LiveId" clId="{A25D7637-D0B6-4F5D-BABA-66A05ED2ACB9}" dt="2022-11-03T08:40:32.385" v="5777" actId="14100"/>
          <ac:spMkLst>
            <pc:docMk/>
            <pc:sldMk cId="3496050008" sldId="289"/>
            <ac:spMk id="780" creationId="{7FE8AC5B-8E24-6ACF-931F-E8E2EDED119D}"/>
          </ac:spMkLst>
        </pc:spChg>
        <pc:spChg chg="mod">
          <ac:chgData name="Sven Van de Velde" userId="00b08bc3e1e83696" providerId="LiveId" clId="{A25D7637-D0B6-4F5D-BABA-66A05ED2ACB9}" dt="2022-11-02T07:26:04.010" v="1753"/>
          <ac:spMkLst>
            <pc:docMk/>
            <pc:sldMk cId="3496050008" sldId="289"/>
            <ac:spMk id="782" creationId="{D6321E60-4E93-5696-6020-6EC00A9B30D6}"/>
          </ac:spMkLst>
        </pc:spChg>
        <pc:spChg chg="mod">
          <ac:chgData name="Sven Van de Velde" userId="00b08bc3e1e83696" providerId="LiveId" clId="{A25D7637-D0B6-4F5D-BABA-66A05ED2ACB9}" dt="2022-11-02T07:26:04.010" v="1753"/>
          <ac:spMkLst>
            <pc:docMk/>
            <pc:sldMk cId="3496050008" sldId="289"/>
            <ac:spMk id="783" creationId="{7C93FDC6-5032-24B8-B686-CD42981567D8}"/>
          </ac:spMkLst>
        </pc:spChg>
        <pc:spChg chg="mod">
          <ac:chgData name="Sven Van de Velde" userId="00b08bc3e1e83696" providerId="LiveId" clId="{A25D7637-D0B6-4F5D-BABA-66A05ED2ACB9}" dt="2022-11-02T07:26:04.010" v="1753"/>
          <ac:spMkLst>
            <pc:docMk/>
            <pc:sldMk cId="3496050008" sldId="289"/>
            <ac:spMk id="785" creationId="{C8863640-429D-1C16-4B97-FD85265C7C29}"/>
          </ac:spMkLst>
        </pc:spChg>
        <pc:spChg chg="mod">
          <ac:chgData name="Sven Van de Velde" userId="00b08bc3e1e83696" providerId="LiveId" clId="{A25D7637-D0B6-4F5D-BABA-66A05ED2ACB9}" dt="2022-11-02T07:26:04.010" v="1753"/>
          <ac:spMkLst>
            <pc:docMk/>
            <pc:sldMk cId="3496050008" sldId="289"/>
            <ac:spMk id="786" creationId="{FCD4D747-8883-93BC-4AB7-997069DA8900}"/>
          </ac:spMkLst>
        </pc:spChg>
        <pc:spChg chg="del mod topLvl">
          <ac:chgData name="Sven Van de Velde" userId="00b08bc3e1e83696" providerId="LiveId" clId="{A25D7637-D0B6-4F5D-BABA-66A05ED2ACB9}" dt="2022-11-03T06:09:39.028" v="2491" actId="478"/>
          <ac:spMkLst>
            <pc:docMk/>
            <pc:sldMk cId="3496050008" sldId="289"/>
            <ac:spMk id="788" creationId="{14F1B08D-ADE6-B870-1AB3-996393D9B020}"/>
          </ac:spMkLst>
        </pc:spChg>
        <pc:spChg chg="del mod topLvl">
          <ac:chgData name="Sven Van de Velde" userId="00b08bc3e1e83696" providerId="LiveId" clId="{A25D7637-D0B6-4F5D-BABA-66A05ED2ACB9}" dt="2022-11-03T06:09:47.035" v="2492" actId="478"/>
          <ac:spMkLst>
            <pc:docMk/>
            <pc:sldMk cId="3496050008" sldId="289"/>
            <ac:spMk id="789" creationId="{91EEEE41-8DCB-3697-E904-EE0BAFA17E24}"/>
          </ac:spMkLst>
        </pc:spChg>
        <pc:spChg chg="mod">
          <ac:chgData name="Sven Van de Velde" userId="00b08bc3e1e83696" providerId="LiveId" clId="{A25D7637-D0B6-4F5D-BABA-66A05ED2ACB9}" dt="2022-11-02T07:26:04.010" v="1753"/>
          <ac:spMkLst>
            <pc:docMk/>
            <pc:sldMk cId="3496050008" sldId="289"/>
            <ac:spMk id="791" creationId="{6FEE7137-5EE6-BE75-0C35-DA35DD8955C5}"/>
          </ac:spMkLst>
        </pc:spChg>
        <pc:spChg chg="mod">
          <ac:chgData name="Sven Van de Velde" userId="00b08bc3e1e83696" providerId="LiveId" clId="{A25D7637-D0B6-4F5D-BABA-66A05ED2ACB9}" dt="2022-11-02T07:26:04.010" v="1753"/>
          <ac:spMkLst>
            <pc:docMk/>
            <pc:sldMk cId="3496050008" sldId="289"/>
            <ac:spMk id="792" creationId="{2ECA6071-8666-AB64-7DD0-AE2137C04872}"/>
          </ac:spMkLst>
        </pc:spChg>
        <pc:spChg chg="mod">
          <ac:chgData name="Sven Van de Velde" userId="00b08bc3e1e83696" providerId="LiveId" clId="{A25D7637-D0B6-4F5D-BABA-66A05ED2ACB9}" dt="2022-11-02T07:26:04.010" v="1753"/>
          <ac:spMkLst>
            <pc:docMk/>
            <pc:sldMk cId="3496050008" sldId="289"/>
            <ac:spMk id="794" creationId="{055A9002-E7E8-CB34-1223-97493A405B9F}"/>
          </ac:spMkLst>
        </pc:spChg>
        <pc:spChg chg="mod">
          <ac:chgData name="Sven Van de Velde" userId="00b08bc3e1e83696" providerId="LiveId" clId="{A25D7637-D0B6-4F5D-BABA-66A05ED2ACB9}" dt="2022-11-02T07:26:04.010" v="1753"/>
          <ac:spMkLst>
            <pc:docMk/>
            <pc:sldMk cId="3496050008" sldId="289"/>
            <ac:spMk id="795" creationId="{663539E8-CF02-C690-DEA4-8DE47EFD6AFB}"/>
          </ac:spMkLst>
        </pc:spChg>
        <pc:spChg chg="mod">
          <ac:chgData name="Sven Van de Velde" userId="00b08bc3e1e83696" providerId="LiveId" clId="{A25D7637-D0B6-4F5D-BABA-66A05ED2ACB9}" dt="2022-11-02T07:26:04.010" v="1753"/>
          <ac:spMkLst>
            <pc:docMk/>
            <pc:sldMk cId="3496050008" sldId="289"/>
            <ac:spMk id="797" creationId="{F20E089F-34C9-331C-044C-898EEE8CCBBD}"/>
          </ac:spMkLst>
        </pc:spChg>
        <pc:spChg chg="mod">
          <ac:chgData name="Sven Van de Velde" userId="00b08bc3e1e83696" providerId="LiveId" clId="{A25D7637-D0B6-4F5D-BABA-66A05ED2ACB9}" dt="2022-11-02T07:26:04.010" v="1753"/>
          <ac:spMkLst>
            <pc:docMk/>
            <pc:sldMk cId="3496050008" sldId="289"/>
            <ac:spMk id="798" creationId="{DB4B1D0D-E47A-B1B8-6FCC-D62367EF9EAE}"/>
          </ac:spMkLst>
        </pc:spChg>
        <pc:spChg chg="mod">
          <ac:chgData name="Sven Van de Velde" userId="00b08bc3e1e83696" providerId="LiveId" clId="{A25D7637-D0B6-4F5D-BABA-66A05ED2ACB9}" dt="2022-11-02T07:26:04.010" v="1753"/>
          <ac:spMkLst>
            <pc:docMk/>
            <pc:sldMk cId="3496050008" sldId="289"/>
            <ac:spMk id="800" creationId="{A2FDB1BE-F64F-BF8F-69E0-2B5EB36FB323}"/>
          </ac:spMkLst>
        </pc:spChg>
        <pc:spChg chg="mod">
          <ac:chgData name="Sven Van de Velde" userId="00b08bc3e1e83696" providerId="LiveId" clId="{A25D7637-D0B6-4F5D-BABA-66A05ED2ACB9}" dt="2022-11-02T07:26:04.010" v="1753"/>
          <ac:spMkLst>
            <pc:docMk/>
            <pc:sldMk cId="3496050008" sldId="289"/>
            <ac:spMk id="801" creationId="{9552AA32-81EE-E805-F92E-5B7125466811}"/>
          </ac:spMkLst>
        </pc:spChg>
        <pc:spChg chg="add mod">
          <ac:chgData name="Sven Van de Velde" userId="00b08bc3e1e83696" providerId="LiveId" clId="{A25D7637-D0B6-4F5D-BABA-66A05ED2ACB9}" dt="2022-11-03T11:27:46.381" v="7770" actId="207"/>
          <ac:spMkLst>
            <pc:docMk/>
            <pc:sldMk cId="3496050008" sldId="289"/>
            <ac:spMk id="802" creationId="{0B1D7946-7E54-EB67-AB5B-1CE7A263F088}"/>
          </ac:spMkLst>
        </pc:spChg>
        <pc:spChg chg="add mod">
          <ac:chgData name="Sven Van de Velde" userId="00b08bc3e1e83696" providerId="LiveId" clId="{A25D7637-D0B6-4F5D-BABA-66A05ED2ACB9}" dt="2022-11-03T11:27:46.381" v="7770" actId="207"/>
          <ac:spMkLst>
            <pc:docMk/>
            <pc:sldMk cId="3496050008" sldId="289"/>
            <ac:spMk id="803" creationId="{9F9FE23C-61C1-3620-3BEC-DA953FAAD398}"/>
          </ac:spMkLst>
        </pc:spChg>
        <pc:spChg chg="mod">
          <ac:chgData name="Sven Van de Velde" userId="00b08bc3e1e83696" providerId="LiveId" clId="{A25D7637-D0B6-4F5D-BABA-66A05ED2ACB9}" dt="2022-11-03T05:48:14.549" v="2138"/>
          <ac:spMkLst>
            <pc:docMk/>
            <pc:sldMk cId="3496050008" sldId="289"/>
            <ac:spMk id="805" creationId="{EF4F616E-732A-CCE4-778B-BC53BE4E5C81}"/>
          </ac:spMkLst>
        </pc:spChg>
        <pc:spChg chg="mod">
          <ac:chgData name="Sven Van de Velde" userId="00b08bc3e1e83696" providerId="LiveId" clId="{A25D7637-D0B6-4F5D-BABA-66A05ED2ACB9}" dt="2022-11-03T05:48:14.549" v="2138"/>
          <ac:spMkLst>
            <pc:docMk/>
            <pc:sldMk cId="3496050008" sldId="289"/>
            <ac:spMk id="806" creationId="{E39FD6CC-A7D9-E49B-09BE-FBACFB8EB12D}"/>
          </ac:spMkLst>
        </pc:spChg>
        <pc:spChg chg="add mod">
          <ac:chgData name="Sven Van de Velde" userId="00b08bc3e1e83696" providerId="LiveId" clId="{A25D7637-D0B6-4F5D-BABA-66A05ED2ACB9}" dt="2022-11-03T11:27:46.381" v="7770" actId="207"/>
          <ac:spMkLst>
            <pc:docMk/>
            <pc:sldMk cId="3496050008" sldId="289"/>
            <ac:spMk id="807" creationId="{DEBEDA5B-D9F6-8949-0738-54F28D7C1CCB}"/>
          </ac:spMkLst>
        </pc:spChg>
        <pc:spChg chg="add del mod">
          <ac:chgData name="Sven Van de Velde" userId="00b08bc3e1e83696" providerId="LiveId" clId="{A25D7637-D0B6-4F5D-BABA-66A05ED2ACB9}" dt="2022-11-03T06:02:07.678" v="2434" actId="478"/>
          <ac:spMkLst>
            <pc:docMk/>
            <pc:sldMk cId="3496050008" sldId="289"/>
            <ac:spMk id="812" creationId="{E4B6EE9D-165E-2039-B19B-D055794B2CEE}"/>
          </ac:spMkLst>
        </pc:spChg>
        <pc:spChg chg="mod">
          <ac:chgData name="Sven Van de Velde" userId="00b08bc3e1e83696" providerId="LiveId" clId="{A25D7637-D0B6-4F5D-BABA-66A05ED2ACB9}" dt="2022-11-03T06:16:04.554" v="2554" actId="207"/>
          <ac:spMkLst>
            <pc:docMk/>
            <pc:sldMk cId="3496050008" sldId="289"/>
            <ac:spMk id="814" creationId="{99A527B1-0DB8-606F-8AF7-B7014551857D}"/>
          </ac:spMkLst>
        </pc:spChg>
        <pc:spChg chg="mod">
          <ac:chgData name="Sven Van de Velde" userId="00b08bc3e1e83696" providerId="LiveId" clId="{A25D7637-D0B6-4F5D-BABA-66A05ED2ACB9}" dt="2022-11-03T11:40:28.968" v="8128" actId="207"/>
          <ac:spMkLst>
            <pc:docMk/>
            <pc:sldMk cId="3496050008" sldId="289"/>
            <ac:spMk id="815" creationId="{5F14B797-E80D-0714-1983-73E0BE57A719}"/>
          </ac:spMkLst>
        </pc:spChg>
        <pc:spChg chg="mod">
          <ac:chgData name="Sven Van de Velde" userId="00b08bc3e1e83696" providerId="LiveId" clId="{A25D7637-D0B6-4F5D-BABA-66A05ED2ACB9}" dt="2022-11-03T06:16:08.005" v="2555" actId="207"/>
          <ac:spMkLst>
            <pc:docMk/>
            <pc:sldMk cId="3496050008" sldId="289"/>
            <ac:spMk id="817" creationId="{10316E54-6645-A1C6-0288-EE73B8FB83F1}"/>
          </ac:spMkLst>
        </pc:spChg>
        <pc:spChg chg="mod">
          <ac:chgData name="Sven Van de Velde" userId="00b08bc3e1e83696" providerId="LiveId" clId="{A25D7637-D0B6-4F5D-BABA-66A05ED2ACB9}" dt="2022-11-03T06:07:39.051" v="2462" actId="207"/>
          <ac:spMkLst>
            <pc:docMk/>
            <pc:sldMk cId="3496050008" sldId="289"/>
            <ac:spMk id="818" creationId="{73702331-67C2-19B1-13D2-29A23791B1AC}"/>
          </ac:spMkLst>
        </pc:spChg>
        <pc:spChg chg="add mod">
          <ac:chgData name="Sven Van de Velde" userId="00b08bc3e1e83696" providerId="LiveId" clId="{A25D7637-D0B6-4F5D-BABA-66A05ED2ACB9}" dt="2022-11-03T11:27:46.381" v="7770" actId="207"/>
          <ac:spMkLst>
            <pc:docMk/>
            <pc:sldMk cId="3496050008" sldId="289"/>
            <ac:spMk id="820" creationId="{23588755-DB91-A284-D2C8-AB1C968CB2D2}"/>
          </ac:spMkLst>
        </pc:spChg>
        <pc:spChg chg="add del mod">
          <ac:chgData name="Sven Van de Velde" userId="00b08bc3e1e83696" providerId="LiveId" clId="{A25D7637-D0B6-4F5D-BABA-66A05ED2ACB9}" dt="2022-11-03T06:06:24.016" v="2448" actId="478"/>
          <ac:spMkLst>
            <pc:docMk/>
            <pc:sldMk cId="3496050008" sldId="289"/>
            <ac:spMk id="821" creationId="{F9000859-9C5C-8C6C-0B36-8CD5F9A0CECA}"/>
          </ac:spMkLst>
        </pc:spChg>
        <pc:spChg chg="mod">
          <ac:chgData name="Sven Van de Velde" userId="00b08bc3e1e83696" providerId="LiveId" clId="{A25D7637-D0B6-4F5D-BABA-66A05ED2ACB9}" dt="2022-11-03T06:57:31.718" v="3081" actId="207"/>
          <ac:spMkLst>
            <pc:docMk/>
            <pc:sldMk cId="3496050008" sldId="289"/>
            <ac:spMk id="823" creationId="{3BD89B83-971E-9C7C-DDFC-5FFC5CA7C84D}"/>
          </ac:spMkLst>
        </pc:spChg>
        <pc:spChg chg="mod">
          <ac:chgData name="Sven Van de Velde" userId="00b08bc3e1e83696" providerId="LiveId" clId="{A25D7637-D0B6-4F5D-BABA-66A05ED2ACB9}" dt="2022-11-03T06:13:42.900" v="2539" actId="207"/>
          <ac:spMkLst>
            <pc:docMk/>
            <pc:sldMk cId="3496050008" sldId="289"/>
            <ac:spMk id="824" creationId="{4D309F40-DE5A-2D06-6669-62440F58E759}"/>
          </ac:spMkLst>
        </pc:spChg>
        <pc:spChg chg="add mod">
          <ac:chgData name="Sven Van de Velde" userId="00b08bc3e1e83696" providerId="LiveId" clId="{A25D7637-D0B6-4F5D-BABA-66A05ED2ACB9}" dt="2022-11-03T11:27:46.381" v="7770" actId="207"/>
          <ac:spMkLst>
            <pc:docMk/>
            <pc:sldMk cId="3496050008" sldId="289"/>
            <ac:spMk id="828" creationId="{850DD621-37E7-830D-47E6-5FDC166E8E92}"/>
          </ac:spMkLst>
        </pc:spChg>
        <pc:spChg chg="mod">
          <ac:chgData name="Sven Van de Velde" userId="00b08bc3e1e83696" providerId="LiveId" clId="{A25D7637-D0B6-4F5D-BABA-66A05ED2ACB9}" dt="2022-11-03T06:09:51.740" v="2493"/>
          <ac:spMkLst>
            <pc:docMk/>
            <pc:sldMk cId="3496050008" sldId="289"/>
            <ac:spMk id="830" creationId="{3B76DB16-9D8E-DA2A-7D3B-8ADF0A3D4473}"/>
          </ac:spMkLst>
        </pc:spChg>
        <pc:spChg chg="mod">
          <ac:chgData name="Sven Van de Velde" userId="00b08bc3e1e83696" providerId="LiveId" clId="{A25D7637-D0B6-4F5D-BABA-66A05ED2ACB9}" dt="2022-11-03T06:09:51.740" v="2493"/>
          <ac:spMkLst>
            <pc:docMk/>
            <pc:sldMk cId="3496050008" sldId="289"/>
            <ac:spMk id="831" creationId="{420039C0-CC5D-5ACA-D08A-CC569A317615}"/>
          </ac:spMkLst>
        </pc:spChg>
        <pc:spChg chg="mod">
          <ac:chgData name="Sven Van de Velde" userId="00b08bc3e1e83696" providerId="LiveId" clId="{A25D7637-D0B6-4F5D-BABA-66A05ED2ACB9}" dt="2022-11-03T06:19:15.447" v="2593" actId="20577"/>
          <ac:spMkLst>
            <pc:docMk/>
            <pc:sldMk cId="3496050008" sldId="289"/>
            <ac:spMk id="833" creationId="{C1ED117F-85F2-D1EB-6E91-D3FD3C931E04}"/>
          </ac:spMkLst>
        </pc:spChg>
        <pc:spChg chg="mod">
          <ac:chgData name="Sven Van de Velde" userId="00b08bc3e1e83696" providerId="LiveId" clId="{A25D7637-D0B6-4F5D-BABA-66A05ED2ACB9}" dt="2022-11-03T11:40:40.996" v="8130" actId="207"/>
          <ac:spMkLst>
            <pc:docMk/>
            <pc:sldMk cId="3496050008" sldId="289"/>
            <ac:spMk id="834" creationId="{D28E30F0-15B1-47FF-7AAF-BD4AAD733F84}"/>
          </ac:spMkLst>
        </pc:spChg>
        <pc:spChg chg="mod">
          <ac:chgData name="Sven Van de Velde" userId="00b08bc3e1e83696" providerId="LiveId" clId="{A25D7637-D0B6-4F5D-BABA-66A05ED2ACB9}" dt="2022-11-03T06:57:52.470" v="3085" actId="207"/>
          <ac:spMkLst>
            <pc:docMk/>
            <pc:sldMk cId="3496050008" sldId="289"/>
            <ac:spMk id="836" creationId="{28D25190-24EF-1C80-AF88-EC4C36908F75}"/>
          </ac:spMkLst>
        </pc:spChg>
        <pc:spChg chg="mod">
          <ac:chgData name="Sven Van de Velde" userId="00b08bc3e1e83696" providerId="LiveId" clId="{A25D7637-D0B6-4F5D-BABA-66A05ED2ACB9}" dt="2022-11-03T06:24:43.466" v="2666" actId="207"/>
          <ac:spMkLst>
            <pc:docMk/>
            <pc:sldMk cId="3496050008" sldId="289"/>
            <ac:spMk id="837" creationId="{EE1646DD-3A25-111E-5540-FBD48CD521D8}"/>
          </ac:spMkLst>
        </pc:spChg>
        <pc:spChg chg="mod">
          <ac:chgData name="Sven Van de Velde" userId="00b08bc3e1e83696" providerId="LiveId" clId="{A25D7637-D0B6-4F5D-BABA-66A05ED2ACB9}" dt="2022-11-03T06:18:55.702" v="2585" actId="20577"/>
          <ac:spMkLst>
            <pc:docMk/>
            <pc:sldMk cId="3496050008" sldId="289"/>
            <ac:spMk id="839" creationId="{89CDE9E7-867F-42B6-04FE-5673622C6C13}"/>
          </ac:spMkLst>
        </pc:spChg>
        <pc:spChg chg="mod">
          <ac:chgData name="Sven Van de Velde" userId="00b08bc3e1e83696" providerId="LiveId" clId="{A25D7637-D0B6-4F5D-BABA-66A05ED2ACB9}" dt="2022-11-03T06:13:34.865" v="2536" actId="207"/>
          <ac:spMkLst>
            <pc:docMk/>
            <pc:sldMk cId="3496050008" sldId="289"/>
            <ac:spMk id="840" creationId="{2E316EDD-B5D7-0906-9A9C-2B5465091AA9}"/>
          </ac:spMkLst>
        </pc:spChg>
        <pc:spChg chg="mod">
          <ac:chgData name="Sven Van de Velde" userId="00b08bc3e1e83696" providerId="LiveId" clId="{A25D7637-D0B6-4F5D-BABA-66A05ED2ACB9}" dt="2022-11-03T06:57:26.557" v="3080" actId="207"/>
          <ac:spMkLst>
            <pc:docMk/>
            <pc:sldMk cId="3496050008" sldId="289"/>
            <ac:spMk id="842" creationId="{70708568-BCA9-CCF9-4F69-3A9637CD1CC0}"/>
          </ac:spMkLst>
        </pc:spChg>
        <pc:spChg chg="mod">
          <ac:chgData name="Sven Van de Velde" userId="00b08bc3e1e83696" providerId="LiveId" clId="{A25D7637-D0B6-4F5D-BABA-66A05ED2ACB9}" dt="2022-11-03T11:40:36.531" v="8129" actId="207"/>
          <ac:spMkLst>
            <pc:docMk/>
            <pc:sldMk cId="3496050008" sldId="289"/>
            <ac:spMk id="843" creationId="{E25063FD-B5B3-1371-5AA5-148ABD5D56B7}"/>
          </ac:spMkLst>
        </pc:spChg>
        <pc:spChg chg="mod">
          <ac:chgData name="Sven Van de Velde" userId="00b08bc3e1e83696" providerId="LiveId" clId="{A25D7637-D0B6-4F5D-BABA-66A05ED2ACB9}" dt="2022-11-03T06:11:24.857" v="2521"/>
          <ac:spMkLst>
            <pc:docMk/>
            <pc:sldMk cId="3496050008" sldId="289"/>
            <ac:spMk id="845" creationId="{EBA3E0D4-3E6D-6782-825C-45F308046C9A}"/>
          </ac:spMkLst>
        </pc:spChg>
        <pc:spChg chg="mod">
          <ac:chgData name="Sven Van de Velde" userId="00b08bc3e1e83696" providerId="LiveId" clId="{A25D7637-D0B6-4F5D-BABA-66A05ED2ACB9}" dt="2022-11-03T06:11:24.857" v="2521"/>
          <ac:spMkLst>
            <pc:docMk/>
            <pc:sldMk cId="3496050008" sldId="289"/>
            <ac:spMk id="846" creationId="{94F7AC7A-F551-D980-516D-9694ABDCF977}"/>
          </ac:spMkLst>
        </pc:spChg>
        <pc:spChg chg="add mod">
          <ac:chgData name="Sven Van de Velde" userId="00b08bc3e1e83696" providerId="LiveId" clId="{A25D7637-D0B6-4F5D-BABA-66A05ED2ACB9}" dt="2022-11-03T07:47:38.447" v="4649" actId="1582"/>
          <ac:spMkLst>
            <pc:docMk/>
            <pc:sldMk cId="3496050008" sldId="289"/>
            <ac:spMk id="858" creationId="{F58D8C3F-8DBF-0773-ECD0-7025C29CBC53}"/>
          </ac:spMkLst>
        </pc:spChg>
        <pc:spChg chg="add mod">
          <ac:chgData name="Sven Van de Velde" userId="00b08bc3e1e83696" providerId="LiveId" clId="{A25D7637-D0B6-4F5D-BABA-66A05ED2ACB9}" dt="2022-11-03T08:40:32.385" v="5777" actId="14100"/>
          <ac:spMkLst>
            <pc:docMk/>
            <pc:sldMk cId="3496050008" sldId="289"/>
            <ac:spMk id="859" creationId="{3E7D257E-6C08-68C1-7939-BB79E0CBC84D}"/>
          </ac:spMkLst>
        </pc:spChg>
        <pc:spChg chg="mod">
          <ac:chgData name="Sven Van de Velde" userId="00b08bc3e1e83696" providerId="LiveId" clId="{A25D7637-D0B6-4F5D-BABA-66A05ED2ACB9}" dt="2022-11-03T06:19:45.186" v="2598"/>
          <ac:spMkLst>
            <pc:docMk/>
            <pc:sldMk cId="3496050008" sldId="289"/>
            <ac:spMk id="861" creationId="{A91C8957-4496-12D2-3A49-47C0BB97CDD0}"/>
          </ac:spMkLst>
        </pc:spChg>
        <pc:spChg chg="mod">
          <ac:chgData name="Sven Van de Velde" userId="00b08bc3e1e83696" providerId="LiveId" clId="{A25D7637-D0B6-4F5D-BABA-66A05ED2ACB9}" dt="2022-11-03T06:19:45.186" v="2598"/>
          <ac:spMkLst>
            <pc:docMk/>
            <pc:sldMk cId="3496050008" sldId="289"/>
            <ac:spMk id="862" creationId="{8F08AA05-71AC-13A6-9C4A-5DE02262750A}"/>
          </ac:spMkLst>
        </pc:spChg>
        <pc:spChg chg="mod">
          <ac:chgData name="Sven Van de Velde" userId="00b08bc3e1e83696" providerId="LiveId" clId="{A25D7637-D0B6-4F5D-BABA-66A05ED2ACB9}" dt="2022-11-03T06:19:45.186" v="2598"/>
          <ac:spMkLst>
            <pc:docMk/>
            <pc:sldMk cId="3496050008" sldId="289"/>
            <ac:spMk id="864" creationId="{7E235127-090E-F6EB-BC02-16573598B7D6}"/>
          </ac:spMkLst>
        </pc:spChg>
        <pc:spChg chg="mod">
          <ac:chgData name="Sven Van de Velde" userId="00b08bc3e1e83696" providerId="LiveId" clId="{A25D7637-D0B6-4F5D-BABA-66A05ED2ACB9}" dt="2022-11-03T06:19:45.186" v="2598"/>
          <ac:spMkLst>
            <pc:docMk/>
            <pc:sldMk cId="3496050008" sldId="289"/>
            <ac:spMk id="865" creationId="{5C222BD6-3506-7340-AC7E-2281D6CB22DB}"/>
          </ac:spMkLst>
        </pc:spChg>
        <pc:spChg chg="mod">
          <ac:chgData name="Sven Van de Velde" userId="00b08bc3e1e83696" providerId="LiveId" clId="{A25D7637-D0B6-4F5D-BABA-66A05ED2ACB9}" dt="2022-11-03T06:19:45.186" v="2598"/>
          <ac:spMkLst>
            <pc:docMk/>
            <pc:sldMk cId="3496050008" sldId="289"/>
            <ac:spMk id="867" creationId="{1C1A0262-BF09-8062-5544-2427E6E42153}"/>
          </ac:spMkLst>
        </pc:spChg>
        <pc:spChg chg="mod">
          <ac:chgData name="Sven Van de Velde" userId="00b08bc3e1e83696" providerId="LiveId" clId="{A25D7637-D0B6-4F5D-BABA-66A05ED2ACB9}" dt="2022-11-03T06:19:45.186" v="2598"/>
          <ac:spMkLst>
            <pc:docMk/>
            <pc:sldMk cId="3496050008" sldId="289"/>
            <ac:spMk id="868" creationId="{9BA1EF73-33D4-D160-749A-0F21D55BB1C3}"/>
          </ac:spMkLst>
        </pc:spChg>
        <pc:spChg chg="mod">
          <ac:chgData name="Sven Van de Velde" userId="00b08bc3e1e83696" providerId="LiveId" clId="{A25D7637-D0B6-4F5D-BABA-66A05ED2ACB9}" dt="2022-11-03T06:19:45.186" v="2598"/>
          <ac:spMkLst>
            <pc:docMk/>
            <pc:sldMk cId="3496050008" sldId="289"/>
            <ac:spMk id="870" creationId="{6AB63151-3284-DA88-A9FF-A4D8A294450B}"/>
          </ac:spMkLst>
        </pc:spChg>
        <pc:spChg chg="mod">
          <ac:chgData name="Sven Van de Velde" userId="00b08bc3e1e83696" providerId="LiveId" clId="{A25D7637-D0B6-4F5D-BABA-66A05ED2ACB9}" dt="2022-11-03T06:19:45.186" v="2598"/>
          <ac:spMkLst>
            <pc:docMk/>
            <pc:sldMk cId="3496050008" sldId="289"/>
            <ac:spMk id="871" creationId="{1E6147C2-F11B-2163-ED6A-9D56F25BE591}"/>
          </ac:spMkLst>
        </pc:spChg>
        <pc:spChg chg="add mod">
          <ac:chgData name="Sven Van de Velde" userId="00b08bc3e1e83696" providerId="LiveId" clId="{A25D7637-D0B6-4F5D-BABA-66A05ED2ACB9}" dt="2022-11-03T11:27:46.381" v="7770" actId="207"/>
          <ac:spMkLst>
            <pc:docMk/>
            <pc:sldMk cId="3496050008" sldId="289"/>
            <ac:spMk id="872" creationId="{30A045ED-4712-563E-2BD5-E41DE05F1FA6}"/>
          </ac:spMkLst>
        </pc:spChg>
        <pc:spChg chg="mod">
          <ac:chgData name="Sven Van de Velde" userId="00b08bc3e1e83696" providerId="LiveId" clId="{A25D7637-D0B6-4F5D-BABA-66A05ED2ACB9}" dt="2022-11-03T06:23:12.559" v="2653" actId="20577"/>
          <ac:spMkLst>
            <pc:docMk/>
            <pc:sldMk cId="3496050008" sldId="289"/>
            <ac:spMk id="874" creationId="{55FDC161-E5ED-0A1A-5480-C0B509B85129}"/>
          </ac:spMkLst>
        </pc:spChg>
        <pc:spChg chg="mod">
          <ac:chgData name="Sven Van de Velde" userId="00b08bc3e1e83696" providerId="LiveId" clId="{A25D7637-D0B6-4F5D-BABA-66A05ED2ACB9}" dt="2022-11-03T11:40:46.815" v="8131" actId="207"/>
          <ac:spMkLst>
            <pc:docMk/>
            <pc:sldMk cId="3496050008" sldId="289"/>
            <ac:spMk id="875" creationId="{07842937-9D64-27E8-8FC4-1BCF8CCE7875}"/>
          </ac:spMkLst>
        </pc:spChg>
        <pc:spChg chg="mod">
          <ac:chgData name="Sven Van de Velde" userId="00b08bc3e1e83696" providerId="LiveId" clId="{A25D7637-D0B6-4F5D-BABA-66A05ED2ACB9}" dt="2022-11-03T06:19:45.186" v="2598"/>
          <ac:spMkLst>
            <pc:docMk/>
            <pc:sldMk cId="3496050008" sldId="289"/>
            <ac:spMk id="877" creationId="{66241A0F-CE7E-78CD-B76B-28DB5BC1F1D4}"/>
          </ac:spMkLst>
        </pc:spChg>
        <pc:spChg chg="mod">
          <ac:chgData name="Sven Van de Velde" userId="00b08bc3e1e83696" providerId="LiveId" clId="{A25D7637-D0B6-4F5D-BABA-66A05ED2ACB9}" dt="2022-11-03T06:27:58.050" v="2709" actId="207"/>
          <ac:spMkLst>
            <pc:docMk/>
            <pc:sldMk cId="3496050008" sldId="289"/>
            <ac:spMk id="878" creationId="{007EE0E0-BA37-CDC8-A445-62A17076D427}"/>
          </ac:spMkLst>
        </pc:spChg>
        <pc:spChg chg="mod">
          <ac:chgData name="Sven Van de Velde" userId="00b08bc3e1e83696" providerId="LiveId" clId="{A25D7637-D0B6-4F5D-BABA-66A05ED2ACB9}" dt="2022-11-03T06:22:31.186" v="2645" actId="20577"/>
          <ac:spMkLst>
            <pc:docMk/>
            <pc:sldMk cId="3496050008" sldId="289"/>
            <ac:spMk id="880" creationId="{9C930A68-276F-C32C-B90C-B465D1DD03FB}"/>
          </ac:spMkLst>
        </pc:spChg>
        <pc:spChg chg="mod">
          <ac:chgData name="Sven Van de Velde" userId="00b08bc3e1e83696" providerId="LiveId" clId="{A25D7637-D0B6-4F5D-BABA-66A05ED2ACB9}" dt="2022-11-03T06:28:02.162" v="2710" actId="207"/>
          <ac:spMkLst>
            <pc:docMk/>
            <pc:sldMk cId="3496050008" sldId="289"/>
            <ac:spMk id="881" creationId="{A1648BF2-FCE0-7D26-CE08-93AD3FB07C7A}"/>
          </ac:spMkLst>
        </pc:spChg>
        <pc:spChg chg="mod">
          <ac:chgData name="Sven Van de Velde" userId="00b08bc3e1e83696" providerId="LiveId" clId="{A25D7637-D0B6-4F5D-BABA-66A05ED2ACB9}" dt="2022-11-03T06:22:59.711" v="2651" actId="20577"/>
          <ac:spMkLst>
            <pc:docMk/>
            <pc:sldMk cId="3496050008" sldId="289"/>
            <ac:spMk id="883" creationId="{B8D2A758-5C94-B270-0D75-866A19445E44}"/>
          </ac:spMkLst>
        </pc:spChg>
        <pc:spChg chg="mod">
          <ac:chgData name="Sven Van de Velde" userId="00b08bc3e1e83696" providerId="LiveId" clId="{A25D7637-D0B6-4F5D-BABA-66A05ED2ACB9}" dt="2022-11-03T11:40:51.205" v="8132" actId="207"/>
          <ac:spMkLst>
            <pc:docMk/>
            <pc:sldMk cId="3496050008" sldId="289"/>
            <ac:spMk id="884" creationId="{1092D7FE-36B7-9550-0428-168D90B4DF7E}"/>
          </ac:spMkLst>
        </pc:spChg>
        <pc:spChg chg="add del mod">
          <ac:chgData name="Sven Van de Velde" userId="00b08bc3e1e83696" providerId="LiveId" clId="{A25D7637-D0B6-4F5D-BABA-66A05ED2ACB9}" dt="2022-11-03T06:21:54.168" v="2629" actId="478"/>
          <ac:spMkLst>
            <pc:docMk/>
            <pc:sldMk cId="3496050008" sldId="289"/>
            <ac:spMk id="888" creationId="{42302E81-8940-B02A-E0FA-BAFCC6248C7D}"/>
          </ac:spMkLst>
        </pc:spChg>
        <pc:spChg chg="mod">
          <ac:chgData name="Sven Van de Velde" userId="00b08bc3e1e83696" providerId="LiveId" clId="{A25D7637-D0B6-4F5D-BABA-66A05ED2ACB9}" dt="2022-11-03T06:57:18.210" v="3079" actId="207"/>
          <ac:spMkLst>
            <pc:docMk/>
            <pc:sldMk cId="3496050008" sldId="289"/>
            <ac:spMk id="890" creationId="{DAE51A09-9024-B57D-6435-61488287F8A7}"/>
          </ac:spMkLst>
        </pc:spChg>
        <pc:spChg chg="mod">
          <ac:chgData name="Sven Van de Velde" userId="00b08bc3e1e83696" providerId="LiveId" clId="{A25D7637-D0B6-4F5D-BABA-66A05ED2ACB9}" dt="2022-11-03T06:24:39.380" v="2665" actId="207"/>
          <ac:spMkLst>
            <pc:docMk/>
            <pc:sldMk cId="3496050008" sldId="289"/>
            <ac:spMk id="891" creationId="{FEF82D8D-4A29-1A95-0056-C27D0F8D7EFA}"/>
          </ac:spMkLst>
        </pc:spChg>
        <pc:spChg chg="add mod">
          <ac:chgData name="Sven Van de Velde" userId="00b08bc3e1e83696" providerId="LiveId" clId="{A25D7637-D0B6-4F5D-BABA-66A05ED2ACB9}" dt="2022-11-03T07:47:38.447" v="4649" actId="1582"/>
          <ac:spMkLst>
            <pc:docMk/>
            <pc:sldMk cId="3496050008" sldId="289"/>
            <ac:spMk id="899" creationId="{D049B48B-7775-D4FE-0906-C7F35B89F47D}"/>
          </ac:spMkLst>
        </pc:spChg>
        <pc:spChg chg="add mod">
          <ac:chgData name="Sven Van de Velde" userId="00b08bc3e1e83696" providerId="LiveId" clId="{A25D7637-D0B6-4F5D-BABA-66A05ED2ACB9}" dt="2022-11-03T08:40:32.385" v="5777" actId="14100"/>
          <ac:spMkLst>
            <pc:docMk/>
            <pc:sldMk cId="3496050008" sldId="289"/>
            <ac:spMk id="900" creationId="{9A514FD9-1A44-E77D-4FB1-E948400390EE}"/>
          </ac:spMkLst>
        </pc:spChg>
        <pc:spChg chg="add del mod topLvl">
          <ac:chgData name="Sven Van de Velde" userId="00b08bc3e1e83696" providerId="LiveId" clId="{A25D7637-D0B6-4F5D-BABA-66A05ED2ACB9}" dt="2022-11-03T06:26:31.315" v="2695" actId="478"/>
          <ac:spMkLst>
            <pc:docMk/>
            <pc:sldMk cId="3496050008" sldId="289"/>
            <ac:spMk id="902" creationId="{63391F74-7DB9-B336-8246-E053239E9296}"/>
          </ac:spMkLst>
        </pc:spChg>
        <pc:spChg chg="mod topLvl">
          <ac:chgData name="Sven Van de Velde" userId="00b08bc3e1e83696" providerId="LiveId" clId="{A25D7637-D0B6-4F5D-BABA-66A05ED2ACB9}" dt="2022-11-03T06:26:31.315" v="2695" actId="478"/>
          <ac:spMkLst>
            <pc:docMk/>
            <pc:sldMk cId="3496050008" sldId="289"/>
            <ac:spMk id="903" creationId="{6FA0506A-E94C-4ABA-6C6A-B711C6528778}"/>
          </ac:spMkLst>
        </pc:spChg>
        <pc:spChg chg="mod">
          <ac:chgData name="Sven Van de Velde" userId="00b08bc3e1e83696" providerId="LiveId" clId="{A25D7637-D0B6-4F5D-BABA-66A05ED2ACB9}" dt="2022-11-03T06:25:25.288" v="2667"/>
          <ac:spMkLst>
            <pc:docMk/>
            <pc:sldMk cId="3496050008" sldId="289"/>
            <ac:spMk id="905" creationId="{5CDF0E19-B8AC-BCB3-EDEE-D327EC6C623B}"/>
          </ac:spMkLst>
        </pc:spChg>
        <pc:spChg chg="mod">
          <ac:chgData name="Sven Van de Velde" userId="00b08bc3e1e83696" providerId="LiveId" clId="{A25D7637-D0B6-4F5D-BABA-66A05ED2ACB9}" dt="2022-11-03T06:25:25.288" v="2667"/>
          <ac:spMkLst>
            <pc:docMk/>
            <pc:sldMk cId="3496050008" sldId="289"/>
            <ac:spMk id="906" creationId="{BFB842C5-381D-487A-335F-7EAC4A11FCD7}"/>
          </ac:spMkLst>
        </pc:spChg>
        <pc:spChg chg="mod">
          <ac:chgData name="Sven Van de Velde" userId="00b08bc3e1e83696" providerId="LiveId" clId="{A25D7637-D0B6-4F5D-BABA-66A05ED2ACB9}" dt="2022-11-03T06:25:25.288" v="2667"/>
          <ac:spMkLst>
            <pc:docMk/>
            <pc:sldMk cId="3496050008" sldId="289"/>
            <ac:spMk id="908" creationId="{1C565FD6-0E2B-F0B2-6722-1FCFAF21B804}"/>
          </ac:spMkLst>
        </pc:spChg>
        <pc:spChg chg="mod">
          <ac:chgData name="Sven Van de Velde" userId="00b08bc3e1e83696" providerId="LiveId" clId="{A25D7637-D0B6-4F5D-BABA-66A05ED2ACB9}" dt="2022-11-03T06:25:25.288" v="2667"/>
          <ac:spMkLst>
            <pc:docMk/>
            <pc:sldMk cId="3496050008" sldId="289"/>
            <ac:spMk id="909" creationId="{6B286844-E60E-FC2E-EC23-7EDE9F7E0882}"/>
          </ac:spMkLst>
        </pc:spChg>
        <pc:spChg chg="add mod">
          <ac:chgData name="Sven Van de Velde" userId="00b08bc3e1e83696" providerId="LiveId" clId="{A25D7637-D0B6-4F5D-BABA-66A05ED2ACB9}" dt="2022-11-03T11:27:46.381" v="7770" actId="207"/>
          <ac:spMkLst>
            <pc:docMk/>
            <pc:sldMk cId="3496050008" sldId="289"/>
            <ac:spMk id="910" creationId="{BF51ECF6-E0F8-5A07-1AC8-D46C1D3E17A2}"/>
          </ac:spMkLst>
        </pc:spChg>
        <pc:spChg chg="mod">
          <ac:chgData name="Sven Van de Velde" userId="00b08bc3e1e83696" providerId="LiveId" clId="{A25D7637-D0B6-4F5D-BABA-66A05ED2ACB9}" dt="2022-11-03T06:25:25.288" v="2667"/>
          <ac:spMkLst>
            <pc:docMk/>
            <pc:sldMk cId="3496050008" sldId="289"/>
            <ac:spMk id="912" creationId="{249D16A9-60B3-F8A4-B433-5F0D92CE662B}"/>
          </ac:spMkLst>
        </pc:spChg>
        <pc:spChg chg="mod">
          <ac:chgData name="Sven Van de Velde" userId="00b08bc3e1e83696" providerId="LiveId" clId="{A25D7637-D0B6-4F5D-BABA-66A05ED2ACB9}" dt="2022-11-03T11:40:57.985" v="8133" actId="207"/>
          <ac:spMkLst>
            <pc:docMk/>
            <pc:sldMk cId="3496050008" sldId="289"/>
            <ac:spMk id="913" creationId="{1E3FEE23-602C-F089-8002-214182E58425}"/>
          </ac:spMkLst>
        </pc:spChg>
        <pc:spChg chg="mod">
          <ac:chgData name="Sven Van de Velde" userId="00b08bc3e1e83696" providerId="LiveId" clId="{A25D7637-D0B6-4F5D-BABA-66A05ED2ACB9}" dt="2022-11-03T06:55:01.901" v="3060" actId="20577"/>
          <ac:spMkLst>
            <pc:docMk/>
            <pc:sldMk cId="3496050008" sldId="289"/>
            <ac:spMk id="915" creationId="{12A98375-E80B-47DB-52A7-7CB15D8A3213}"/>
          </ac:spMkLst>
        </pc:spChg>
        <pc:spChg chg="mod">
          <ac:chgData name="Sven Van de Velde" userId="00b08bc3e1e83696" providerId="LiveId" clId="{A25D7637-D0B6-4F5D-BABA-66A05ED2ACB9}" dt="2022-11-03T06:28:06.770" v="2711" actId="207"/>
          <ac:spMkLst>
            <pc:docMk/>
            <pc:sldMk cId="3496050008" sldId="289"/>
            <ac:spMk id="916" creationId="{DD70AF01-9F51-33DF-D5A6-387F51A5973C}"/>
          </ac:spMkLst>
        </pc:spChg>
        <pc:spChg chg="mod">
          <ac:chgData name="Sven Van de Velde" userId="00b08bc3e1e83696" providerId="LiveId" clId="{A25D7637-D0B6-4F5D-BABA-66A05ED2ACB9}" dt="2022-11-03T06:58:00.276" v="3086" actId="207"/>
          <ac:spMkLst>
            <pc:docMk/>
            <pc:sldMk cId="3496050008" sldId="289"/>
            <ac:spMk id="918" creationId="{E1368265-47A3-C3CD-1A7B-58A8901DF1B6}"/>
          </ac:spMkLst>
        </pc:spChg>
        <pc:spChg chg="mod">
          <ac:chgData name="Sven Van de Velde" userId="00b08bc3e1e83696" providerId="LiveId" clId="{A25D7637-D0B6-4F5D-BABA-66A05ED2ACB9}" dt="2022-11-03T06:28:11.417" v="2712" actId="207"/>
          <ac:spMkLst>
            <pc:docMk/>
            <pc:sldMk cId="3496050008" sldId="289"/>
            <ac:spMk id="919" creationId="{85D95AF3-091C-B7E3-B774-5DBE8088AA05}"/>
          </ac:spMkLst>
        </pc:spChg>
        <pc:spChg chg="mod">
          <ac:chgData name="Sven Van de Velde" userId="00b08bc3e1e83696" providerId="LiveId" clId="{A25D7637-D0B6-4F5D-BABA-66A05ED2ACB9}" dt="2022-11-03T06:25:25.288" v="2667"/>
          <ac:spMkLst>
            <pc:docMk/>
            <pc:sldMk cId="3496050008" sldId="289"/>
            <ac:spMk id="921" creationId="{7338EDBC-0930-ED3B-B651-62C0112D18A2}"/>
          </ac:spMkLst>
        </pc:spChg>
        <pc:spChg chg="mod">
          <ac:chgData name="Sven Van de Velde" userId="00b08bc3e1e83696" providerId="LiveId" clId="{A25D7637-D0B6-4F5D-BABA-66A05ED2ACB9}" dt="2022-11-03T11:41:03.986" v="8134" actId="207"/>
          <ac:spMkLst>
            <pc:docMk/>
            <pc:sldMk cId="3496050008" sldId="289"/>
            <ac:spMk id="922" creationId="{4184C7D4-CDB4-B4B8-8B01-FD93F36CFA53}"/>
          </ac:spMkLst>
        </pc:spChg>
        <pc:spChg chg="mod">
          <ac:chgData name="Sven Van de Velde" userId="00b08bc3e1e83696" providerId="LiveId" clId="{A25D7637-D0B6-4F5D-BABA-66A05ED2ACB9}" dt="2022-11-03T06:25:25.288" v="2667"/>
          <ac:spMkLst>
            <pc:docMk/>
            <pc:sldMk cId="3496050008" sldId="289"/>
            <ac:spMk id="927" creationId="{C9312FBA-7264-A968-BA96-3B94FDA70349}"/>
          </ac:spMkLst>
        </pc:spChg>
        <pc:spChg chg="mod">
          <ac:chgData name="Sven Van de Velde" userId="00b08bc3e1e83696" providerId="LiveId" clId="{A25D7637-D0B6-4F5D-BABA-66A05ED2ACB9}" dt="2022-11-03T06:25:25.288" v="2667"/>
          <ac:spMkLst>
            <pc:docMk/>
            <pc:sldMk cId="3496050008" sldId="289"/>
            <ac:spMk id="928" creationId="{7E51EA13-B5CC-4F5D-1CD9-AEFEC8E7D865}"/>
          </ac:spMkLst>
        </pc:spChg>
        <pc:spChg chg="mod">
          <ac:chgData name="Sven Van de Velde" userId="00b08bc3e1e83696" providerId="LiveId" clId="{A25D7637-D0B6-4F5D-BABA-66A05ED2ACB9}" dt="2022-11-03T06:57:11.470" v="3078" actId="207"/>
          <ac:spMkLst>
            <pc:docMk/>
            <pc:sldMk cId="3496050008" sldId="289"/>
            <ac:spMk id="931" creationId="{B37E2DBB-F72B-3C26-BADB-B4B29663DB69}"/>
          </ac:spMkLst>
        </pc:spChg>
        <pc:spChg chg="mod">
          <ac:chgData name="Sven Van de Velde" userId="00b08bc3e1e83696" providerId="LiveId" clId="{A25D7637-D0B6-4F5D-BABA-66A05ED2ACB9}" dt="2022-11-03T11:41:11.856" v="8135" actId="207"/>
          <ac:spMkLst>
            <pc:docMk/>
            <pc:sldMk cId="3496050008" sldId="289"/>
            <ac:spMk id="932" creationId="{6F5B4346-07E8-6F4A-5656-FDD70ECE2988}"/>
          </ac:spMkLst>
        </pc:spChg>
        <pc:spChg chg="add mod">
          <ac:chgData name="Sven Van de Velde" userId="00b08bc3e1e83696" providerId="LiveId" clId="{A25D7637-D0B6-4F5D-BABA-66A05ED2ACB9}" dt="2022-11-03T07:47:38.447" v="4649" actId="1582"/>
          <ac:spMkLst>
            <pc:docMk/>
            <pc:sldMk cId="3496050008" sldId="289"/>
            <ac:spMk id="939" creationId="{D4BB2208-611C-F2A4-8243-B978A855D0C5}"/>
          </ac:spMkLst>
        </pc:spChg>
        <pc:spChg chg="add mod">
          <ac:chgData name="Sven Van de Velde" userId="00b08bc3e1e83696" providerId="LiveId" clId="{A25D7637-D0B6-4F5D-BABA-66A05ED2ACB9}" dt="2022-11-03T08:40:32.385" v="5777" actId="14100"/>
          <ac:spMkLst>
            <pc:docMk/>
            <pc:sldMk cId="3496050008" sldId="289"/>
            <ac:spMk id="940" creationId="{34EE017D-87AC-A251-736A-C6784E9CB92C}"/>
          </ac:spMkLst>
        </pc:spChg>
        <pc:spChg chg="mod">
          <ac:chgData name="Sven Van de Velde" userId="00b08bc3e1e83696" providerId="LiveId" clId="{A25D7637-D0B6-4F5D-BABA-66A05ED2ACB9}" dt="2022-11-03T06:30:03.267" v="2719"/>
          <ac:spMkLst>
            <pc:docMk/>
            <pc:sldMk cId="3496050008" sldId="289"/>
            <ac:spMk id="942" creationId="{46FB418D-897E-5036-2678-66DA91EBA62E}"/>
          </ac:spMkLst>
        </pc:spChg>
        <pc:spChg chg="mod">
          <ac:chgData name="Sven Van de Velde" userId="00b08bc3e1e83696" providerId="LiveId" clId="{A25D7637-D0B6-4F5D-BABA-66A05ED2ACB9}" dt="2022-11-03T06:30:03.267" v="2719"/>
          <ac:spMkLst>
            <pc:docMk/>
            <pc:sldMk cId="3496050008" sldId="289"/>
            <ac:spMk id="943" creationId="{08BB5999-FF90-D8E3-BE43-CAF08DE6409B}"/>
          </ac:spMkLst>
        </pc:spChg>
        <pc:spChg chg="mod">
          <ac:chgData name="Sven Van de Velde" userId="00b08bc3e1e83696" providerId="LiveId" clId="{A25D7637-D0B6-4F5D-BABA-66A05ED2ACB9}" dt="2022-11-03T06:30:03.267" v="2719"/>
          <ac:spMkLst>
            <pc:docMk/>
            <pc:sldMk cId="3496050008" sldId="289"/>
            <ac:spMk id="945" creationId="{D4C1DA11-87ED-B4C7-6E0F-97F7313AD5D5}"/>
          </ac:spMkLst>
        </pc:spChg>
        <pc:spChg chg="mod">
          <ac:chgData name="Sven Van de Velde" userId="00b08bc3e1e83696" providerId="LiveId" clId="{A25D7637-D0B6-4F5D-BABA-66A05ED2ACB9}" dt="2022-11-03T06:30:03.267" v="2719"/>
          <ac:spMkLst>
            <pc:docMk/>
            <pc:sldMk cId="3496050008" sldId="289"/>
            <ac:spMk id="946" creationId="{1A20C6D6-A75A-093F-024B-91185CEFA15B}"/>
          </ac:spMkLst>
        </pc:spChg>
        <pc:spChg chg="add mod">
          <ac:chgData name="Sven Van de Velde" userId="00b08bc3e1e83696" providerId="LiveId" clId="{A25D7637-D0B6-4F5D-BABA-66A05ED2ACB9}" dt="2022-11-03T11:27:46.381" v="7770" actId="207"/>
          <ac:spMkLst>
            <pc:docMk/>
            <pc:sldMk cId="3496050008" sldId="289"/>
            <ac:spMk id="947" creationId="{9CA98FF0-482D-D5C0-87A5-D725130111C3}"/>
          </ac:spMkLst>
        </pc:spChg>
        <pc:spChg chg="mod">
          <ac:chgData name="Sven Van de Velde" userId="00b08bc3e1e83696" providerId="LiveId" clId="{A25D7637-D0B6-4F5D-BABA-66A05ED2ACB9}" dt="2022-11-03T06:30:51.878" v="2741" actId="20577"/>
          <ac:spMkLst>
            <pc:docMk/>
            <pc:sldMk cId="3496050008" sldId="289"/>
            <ac:spMk id="949" creationId="{9E2DD93D-7687-D2A9-7561-9CD810889F2F}"/>
          </ac:spMkLst>
        </pc:spChg>
        <pc:spChg chg="mod">
          <ac:chgData name="Sven Van de Velde" userId="00b08bc3e1e83696" providerId="LiveId" clId="{A25D7637-D0B6-4F5D-BABA-66A05ED2ACB9}" dt="2022-11-03T11:41:17.241" v="8136" actId="207"/>
          <ac:spMkLst>
            <pc:docMk/>
            <pc:sldMk cId="3496050008" sldId="289"/>
            <ac:spMk id="950" creationId="{11255DAA-01C3-15B8-998A-85DC69D70938}"/>
          </ac:spMkLst>
        </pc:spChg>
        <pc:spChg chg="mod">
          <ac:chgData name="Sven Van de Velde" userId="00b08bc3e1e83696" providerId="LiveId" clId="{A25D7637-D0B6-4F5D-BABA-66A05ED2ACB9}" dt="2022-11-03T06:34:26.758" v="2780" actId="20577"/>
          <ac:spMkLst>
            <pc:docMk/>
            <pc:sldMk cId="3496050008" sldId="289"/>
            <ac:spMk id="952" creationId="{EAAE13A9-EAC9-1D51-12D6-56F6857AC0C2}"/>
          </ac:spMkLst>
        </pc:spChg>
        <pc:spChg chg="mod">
          <ac:chgData name="Sven Van de Velde" userId="00b08bc3e1e83696" providerId="LiveId" clId="{A25D7637-D0B6-4F5D-BABA-66A05ED2ACB9}" dt="2022-11-03T06:30:03.267" v="2719"/>
          <ac:spMkLst>
            <pc:docMk/>
            <pc:sldMk cId="3496050008" sldId="289"/>
            <ac:spMk id="953" creationId="{21DDB37B-429D-0979-09BD-1859FBE8EE77}"/>
          </ac:spMkLst>
        </pc:spChg>
        <pc:spChg chg="mod">
          <ac:chgData name="Sven Van de Velde" userId="00b08bc3e1e83696" providerId="LiveId" clId="{A25D7637-D0B6-4F5D-BABA-66A05ED2ACB9}" dt="2022-11-03T06:30:03.267" v="2719"/>
          <ac:spMkLst>
            <pc:docMk/>
            <pc:sldMk cId="3496050008" sldId="289"/>
            <ac:spMk id="955" creationId="{EC08A3D1-91F0-365A-0B83-9FAC70F970D1}"/>
          </ac:spMkLst>
        </pc:spChg>
        <pc:spChg chg="mod">
          <ac:chgData name="Sven Van de Velde" userId="00b08bc3e1e83696" providerId="LiveId" clId="{A25D7637-D0B6-4F5D-BABA-66A05ED2ACB9}" dt="2022-11-03T06:30:03.267" v="2719"/>
          <ac:spMkLst>
            <pc:docMk/>
            <pc:sldMk cId="3496050008" sldId="289"/>
            <ac:spMk id="956" creationId="{92A2FAF4-A4F4-B907-37B9-03CFE4DB5E8C}"/>
          </ac:spMkLst>
        </pc:spChg>
        <pc:spChg chg="mod">
          <ac:chgData name="Sven Van de Velde" userId="00b08bc3e1e83696" providerId="LiveId" clId="{A25D7637-D0B6-4F5D-BABA-66A05ED2ACB9}" dt="2022-11-03T06:31:00.918" v="2745" actId="20577"/>
          <ac:spMkLst>
            <pc:docMk/>
            <pc:sldMk cId="3496050008" sldId="289"/>
            <ac:spMk id="958" creationId="{04F80435-3E68-CB4D-E8A4-A012C1841308}"/>
          </ac:spMkLst>
        </pc:spChg>
        <pc:spChg chg="mod">
          <ac:chgData name="Sven Van de Velde" userId="00b08bc3e1e83696" providerId="LiveId" clId="{A25D7637-D0B6-4F5D-BABA-66A05ED2ACB9}" dt="2022-11-03T11:41:22.577" v="8137" actId="207"/>
          <ac:spMkLst>
            <pc:docMk/>
            <pc:sldMk cId="3496050008" sldId="289"/>
            <ac:spMk id="959" creationId="{D74B3B56-BE5F-4C2B-EE23-CA13BF5C4927}"/>
          </ac:spMkLst>
        </pc:spChg>
        <pc:spChg chg="mod">
          <ac:chgData name="Sven Van de Velde" userId="00b08bc3e1e83696" providerId="LiveId" clId="{A25D7637-D0B6-4F5D-BABA-66A05ED2ACB9}" dt="2022-11-03T06:34:02.285" v="2778" actId="20577"/>
          <ac:spMkLst>
            <pc:docMk/>
            <pc:sldMk cId="3496050008" sldId="289"/>
            <ac:spMk id="963" creationId="{0DBFE8FE-B2AB-702D-B3B7-3DE699E7D9FC}"/>
          </ac:spMkLst>
        </pc:spChg>
        <pc:spChg chg="mod">
          <ac:chgData name="Sven Van de Velde" userId="00b08bc3e1e83696" providerId="LiveId" clId="{A25D7637-D0B6-4F5D-BABA-66A05ED2ACB9}" dt="2022-11-03T06:30:03.267" v="2719"/>
          <ac:spMkLst>
            <pc:docMk/>
            <pc:sldMk cId="3496050008" sldId="289"/>
            <ac:spMk id="964" creationId="{725D311D-DC2E-E624-CE0F-774A2D782887}"/>
          </ac:spMkLst>
        </pc:spChg>
        <pc:spChg chg="mod">
          <ac:chgData name="Sven Van de Velde" userId="00b08bc3e1e83696" providerId="LiveId" clId="{A25D7637-D0B6-4F5D-BABA-66A05ED2ACB9}" dt="2022-11-03T06:31:34.001" v="2755" actId="20577"/>
          <ac:spMkLst>
            <pc:docMk/>
            <pc:sldMk cId="3496050008" sldId="289"/>
            <ac:spMk id="967" creationId="{4A1D3DAA-8F7D-AE6C-5C76-B89F3E2A0093}"/>
          </ac:spMkLst>
        </pc:spChg>
        <pc:spChg chg="mod">
          <ac:chgData name="Sven Van de Velde" userId="00b08bc3e1e83696" providerId="LiveId" clId="{A25D7637-D0B6-4F5D-BABA-66A05ED2ACB9}" dt="2022-11-03T11:41:28.888" v="8138" actId="207"/>
          <ac:spMkLst>
            <pc:docMk/>
            <pc:sldMk cId="3496050008" sldId="289"/>
            <ac:spMk id="968" creationId="{08387780-CB03-14D7-6398-72E528758B07}"/>
          </ac:spMkLst>
        </pc:spChg>
        <pc:spChg chg="mod">
          <ac:chgData name="Sven Van de Velde" userId="00b08bc3e1e83696" providerId="LiveId" clId="{A25D7637-D0B6-4F5D-BABA-66A05ED2ACB9}" dt="2022-11-03T06:56:57.764" v="3077" actId="207"/>
          <ac:spMkLst>
            <pc:docMk/>
            <pc:sldMk cId="3496050008" sldId="289"/>
            <ac:spMk id="970" creationId="{D1784C17-9F58-FB78-D3B0-21D058E23E4B}"/>
          </ac:spMkLst>
        </pc:spChg>
        <pc:spChg chg="mod">
          <ac:chgData name="Sven Van de Velde" userId="00b08bc3e1e83696" providerId="LiveId" clId="{A25D7637-D0B6-4F5D-BABA-66A05ED2ACB9}" dt="2022-11-03T06:32:27.241" v="2770" actId="207"/>
          <ac:spMkLst>
            <pc:docMk/>
            <pc:sldMk cId="3496050008" sldId="289"/>
            <ac:spMk id="971" creationId="{8E6CE1E3-05DA-20B4-BD3B-8C245827494F}"/>
          </ac:spMkLst>
        </pc:spChg>
        <pc:grpChg chg="add del mod">
          <ac:chgData name="Sven Van de Velde" userId="00b08bc3e1e83696" providerId="LiveId" clId="{A25D7637-D0B6-4F5D-BABA-66A05ED2ACB9}" dt="2022-11-01T15:25:11.641" v="156" actId="478"/>
          <ac:grpSpMkLst>
            <pc:docMk/>
            <pc:sldMk cId="3496050008" sldId="289"/>
            <ac:grpSpMk id="4" creationId="{90DD4C5B-9816-53E6-C9F6-8D984B4BBD0E}"/>
          </ac:grpSpMkLst>
        </pc:grpChg>
        <pc:grpChg chg="add del mod">
          <ac:chgData name="Sven Van de Velde" userId="00b08bc3e1e83696" providerId="LiveId" clId="{A25D7637-D0B6-4F5D-BABA-66A05ED2ACB9}" dt="2022-11-02T06:59:27.452" v="1329" actId="165"/>
          <ac:grpSpMkLst>
            <pc:docMk/>
            <pc:sldMk cId="3496050008" sldId="289"/>
            <ac:grpSpMk id="8" creationId="{C55DBEBC-015E-AEA1-413F-517B9244D295}"/>
          </ac:grpSpMkLst>
        </pc:grpChg>
        <pc:grpChg chg="add del mod">
          <ac:chgData name="Sven Van de Velde" userId="00b08bc3e1e83696" providerId="LiveId" clId="{A25D7637-D0B6-4F5D-BABA-66A05ED2ACB9}" dt="2022-11-01T20:49:20.913" v="1148" actId="478"/>
          <ac:grpSpMkLst>
            <pc:docMk/>
            <pc:sldMk cId="3496050008" sldId="289"/>
            <ac:grpSpMk id="9" creationId="{65D6D5E4-54D5-B1DE-6CCC-5ACE212EE0A2}"/>
          </ac:grpSpMkLst>
        </pc:grpChg>
        <pc:grpChg chg="add mod">
          <ac:chgData name="Sven Van de Velde" userId="00b08bc3e1e83696" providerId="LiveId" clId="{A25D7637-D0B6-4F5D-BABA-66A05ED2ACB9}" dt="2022-11-03T08:10:03.918" v="5553" actId="1037"/>
          <ac:grpSpMkLst>
            <pc:docMk/>
            <pc:sldMk cId="3496050008" sldId="289"/>
            <ac:grpSpMk id="9" creationId="{D4434359-14B6-1DBB-A9CD-4011A0F6CE5D}"/>
          </ac:grpSpMkLst>
        </pc:grpChg>
        <pc:grpChg chg="add del mod">
          <ac:chgData name="Sven Van de Velde" userId="00b08bc3e1e83696" providerId="LiveId" clId="{A25D7637-D0B6-4F5D-BABA-66A05ED2ACB9}" dt="2022-11-02T06:59:27.452" v="1329" actId="165"/>
          <ac:grpSpMkLst>
            <pc:docMk/>
            <pc:sldMk cId="3496050008" sldId="289"/>
            <ac:grpSpMk id="10" creationId="{C5024BA5-54E1-4654-6003-52882BC430AD}"/>
          </ac:grpSpMkLst>
        </pc:grpChg>
        <pc:grpChg chg="add mod">
          <ac:chgData name="Sven Van de Velde" userId="00b08bc3e1e83696" providerId="LiveId" clId="{A25D7637-D0B6-4F5D-BABA-66A05ED2ACB9}" dt="2022-11-03T08:10:25.388" v="5593" actId="1035"/>
          <ac:grpSpMkLst>
            <pc:docMk/>
            <pc:sldMk cId="3496050008" sldId="289"/>
            <ac:grpSpMk id="12" creationId="{D0163971-091A-EEB8-803D-5E2D6CC03AAF}"/>
          </ac:grpSpMkLst>
        </pc:grpChg>
        <pc:grpChg chg="add del mod">
          <ac:chgData name="Sven Van de Velde" userId="00b08bc3e1e83696" providerId="LiveId" clId="{A25D7637-D0B6-4F5D-BABA-66A05ED2ACB9}" dt="2022-11-02T06:59:27.452" v="1329" actId="165"/>
          <ac:grpSpMkLst>
            <pc:docMk/>
            <pc:sldMk cId="3496050008" sldId="289"/>
            <ac:grpSpMk id="13" creationId="{21F8566C-D5C2-FCB6-9764-9FD8E77C4FAD}"/>
          </ac:grpSpMkLst>
        </pc:grpChg>
        <pc:grpChg chg="add mod">
          <ac:chgData name="Sven Van de Velde" userId="00b08bc3e1e83696" providerId="LiveId" clId="{A25D7637-D0B6-4F5D-BABA-66A05ED2ACB9}" dt="2022-11-03T08:10:32.269" v="5629" actId="1035"/>
          <ac:grpSpMkLst>
            <pc:docMk/>
            <pc:sldMk cId="3496050008" sldId="289"/>
            <ac:grpSpMk id="15" creationId="{EDBED173-A639-6BA9-87B4-5D0F14D09D84}"/>
          </ac:grpSpMkLst>
        </pc:grpChg>
        <pc:grpChg chg="add del mod">
          <ac:chgData name="Sven Van de Velde" userId="00b08bc3e1e83696" providerId="LiveId" clId="{A25D7637-D0B6-4F5D-BABA-66A05ED2ACB9}" dt="2022-11-02T06:59:27.452" v="1329" actId="165"/>
          <ac:grpSpMkLst>
            <pc:docMk/>
            <pc:sldMk cId="3496050008" sldId="289"/>
            <ac:grpSpMk id="16" creationId="{8689D199-A306-4984-DB5E-C933E7FE82CE}"/>
          </ac:grpSpMkLst>
        </pc:grpChg>
        <pc:grpChg chg="add mod">
          <ac:chgData name="Sven Van de Velde" userId="00b08bc3e1e83696" providerId="LiveId" clId="{A25D7637-D0B6-4F5D-BABA-66A05ED2ACB9}" dt="2022-11-03T08:10:32.269" v="5629" actId="1035"/>
          <ac:grpSpMkLst>
            <pc:docMk/>
            <pc:sldMk cId="3496050008" sldId="289"/>
            <ac:grpSpMk id="18" creationId="{4ED7D41B-2F65-6BB2-BC13-A3A709B56282}"/>
          </ac:grpSpMkLst>
        </pc:grpChg>
        <pc:grpChg chg="add del mod">
          <ac:chgData name="Sven Van de Velde" userId="00b08bc3e1e83696" providerId="LiveId" clId="{A25D7637-D0B6-4F5D-BABA-66A05ED2ACB9}" dt="2022-11-01T20:35:44.368" v="937" actId="478"/>
          <ac:grpSpMkLst>
            <pc:docMk/>
            <pc:sldMk cId="3496050008" sldId="289"/>
            <ac:grpSpMk id="19" creationId="{3FA192C6-4F44-8A1B-8D13-30B04351694D}"/>
          </ac:grpSpMkLst>
        </pc:grpChg>
        <pc:grpChg chg="add mod">
          <ac:chgData name="Sven Van de Velde" userId="00b08bc3e1e83696" providerId="LiveId" clId="{A25D7637-D0B6-4F5D-BABA-66A05ED2ACB9}" dt="2022-11-03T08:10:44.839" v="5705" actId="1036"/>
          <ac:grpSpMkLst>
            <pc:docMk/>
            <pc:sldMk cId="3496050008" sldId="289"/>
            <ac:grpSpMk id="21" creationId="{88D38EAF-0590-4234-585B-29A309304953}"/>
          </ac:grpSpMkLst>
        </pc:grpChg>
        <pc:grpChg chg="add del mod">
          <ac:chgData name="Sven Van de Velde" userId="00b08bc3e1e83696" providerId="LiveId" clId="{A25D7637-D0B6-4F5D-BABA-66A05ED2ACB9}" dt="2022-11-01T20:35:44.368" v="937" actId="478"/>
          <ac:grpSpMkLst>
            <pc:docMk/>
            <pc:sldMk cId="3496050008" sldId="289"/>
            <ac:grpSpMk id="22" creationId="{24276FEA-434C-05E5-A5AA-E0F9A73DDAD7}"/>
          </ac:grpSpMkLst>
        </pc:grpChg>
        <pc:grpChg chg="add mod">
          <ac:chgData name="Sven Van de Velde" userId="00b08bc3e1e83696" providerId="LiveId" clId="{A25D7637-D0B6-4F5D-BABA-66A05ED2ACB9}" dt="2022-11-03T08:10:44.839" v="5705" actId="1036"/>
          <ac:grpSpMkLst>
            <pc:docMk/>
            <pc:sldMk cId="3496050008" sldId="289"/>
            <ac:grpSpMk id="24" creationId="{8600D4FF-1CF6-3831-0C89-3F88D05BFFA8}"/>
          </ac:grpSpMkLst>
        </pc:grpChg>
        <pc:grpChg chg="add del mod">
          <ac:chgData name="Sven Van de Velde" userId="00b08bc3e1e83696" providerId="LiveId" clId="{A25D7637-D0B6-4F5D-BABA-66A05ED2ACB9}" dt="2022-11-01T20:35:44.368" v="937" actId="478"/>
          <ac:grpSpMkLst>
            <pc:docMk/>
            <pc:sldMk cId="3496050008" sldId="289"/>
            <ac:grpSpMk id="25" creationId="{D28A73A3-3FA7-DB70-FF51-CA35311307AF}"/>
          </ac:grpSpMkLst>
        </pc:grpChg>
        <pc:grpChg chg="add mod">
          <ac:chgData name="Sven Van de Velde" userId="00b08bc3e1e83696" providerId="LiveId" clId="{A25D7637-D0B6-4F5D-BABA-66A05ED2ACB9}" dt="2022-11-03T08:10:44.839" v="5705" actId="1036"/>
          <ac:grpSpMkLst>
            <pc:docMk/>
            <pc:sldMk cId="3496050008" sldId="289"/>
            <ac:grpSpMk id="27" creationId="{DD17C6D3-A445-79B9-2C6F-61B7F215FB97}"/>
          </ac:grpSpMkLst>
        </pc:grpChg>
        <pc:grpChg chg="add del mod">
          <ac:chgData name="Sven Van de Velde" userId="00b08bc3e1e83696" providerId="LiveId" clId="{A25D7637-D0B6-4F5D-BABA-66A05ED2ACB9}" dt="2022-11-01T20:35:44.368" v="937" actId="478"/>
          <ac:grpSpMkLst>
            <pc:docMk/>
            <pc:sldMk cId="3496050008" sldId="289"/>
            <ac:grpSpMk id="28" creationId="{D2951DF6-1147-AC4A-A798-4BEC3C05D3C4}"/>
          </ac:grpSpMkLst>
        </pc:grpChg>
        <pc:grpChg chg="add mod">
          <ac:chgData name="Sven Van de Velde" userId="00b08bc3e1e83696" providerId="LiveId" clId="{A25D7637-D0B6-4F5D-BABA-66A05ED2ACB9}" dt="2022-11-03T08:10:44.839" v="5705" actId="1036"/>
          <ac:grpSpMkLst>
            <pc:docMk/>
            <pc:sldMk cId="3496050008" sldId="289"/>
            <ac:grpSpMk id="30" creationId="{7BB315D9-4273-4D79-48B0-C52E7112CE66}"/>
          </ac:grpSpMkLst>
        </pc:grpChg>
        <pc:grpChg chg="add del mod">
          <ac:chgData name="Sven Van de Velde" userId="00b08bc3e1e83696" providerId="LiveId" clId="{A25D7637-D0B6-4F5D-BABA-66A05ED2ACB9}" dt="2022-11-01T20:35:44.368" v="937" actId="478"/>
          <ac:grpSpMkLst>
            <pc:docMk/>
            <pc:sldMk cId="3496050008" sldId="289"/>
            <ac:grpSpMk id="31" creationId="{C2D8A270-3956-D000-761B-2CA2BB4434AF}"/>
          </ac:grpSpMkLst>
        </pc:grpChg>
        <pc:grpChg chg="add del mod">
          <ac:chgData name="Sven Van de Velde" userId="00b08bc3e1e83696" providerId="LiveId" clId="{A25D7637-D0B6-4F5D-BABA-66A05ED2ACB9}" dt="2022-11-01T20:35:44.368" v="937" actId="478"/>
          <ac:grpSpMkLst>
            <pc:docMk/>
            <pc:sldMk cId="3496050008" sldId="289"/>
            <ac:grpSpMk id="34" creationId="{9F91FF40-A505-4CAC-D702-A52E541554B7}"/>
          </ac:grpSpMkLst>
        </pc:grpChg>
        <pc:grpChg chg="add del mod">
          <ac:chgData name="Sven Van de Velde" userId="00b08bc3e1e83696" providerId="LiveId" clId="{A25D7637-D0B6-4F5D-BABA-66A05ED2ACB9}" dt="2022-11-02T06:59:27.452" v="1329" actId="165"/>
          <ac:grpSpMkLst>
            <pc:docMk/>
            <pc:sldMk cId="3496050008" sldId="289"/>
            <ac:grpSpMk id="37" creationId="{CEAFE38B-E9B8-B561-35CD-24019B98382D}"/>
          </ac:grpSpMkLst>
        </pc:grpChg>
        <pc:grpChg chg="add del mod">
          <ac:chgData name="Sven Van de Velde" userId="00b08bc3e1e83696" providerId="LiveId" clId="{A25D7637-D0B6-4F5D-BABA-66A05ED2ACB9}" dt="2022-11-02T06:59:27.452" v="1329" actId="165"/>
          <ac:grpSpMkLst>
            <pc:docMk/>
            <pc:sldMk cId="3496050008" sldId="289"/>
            <ac:grpSpMk id="40" creationId="{69E4646A-A51D-D06A-1C56-5F4F93B1596E}"/>
          </ac:grpSpMkLst>
        </pc:grpChg>
        <pc:grpChg chg="add del mod">
          <ac:chgData name="Sven Van de Velde" userId="00b08bc3e1e83696" providerId="LiveId" clId="{A25D7637-D0B6-4F5D-BABA-66A05ED2ACB9}" dt="2022-11-02T06:59:27.452" v="1329" actId="165"/>
          <ac:grpSpMkLst>
            <pc:docMk/>
            <pc:sldMk cId="3496050008" sldId="289"/>
            <ac:grpSpMk id="43" creationId="{5B58963A-6D33-85CB-32C1-C600F4F5F1FE}"/>
          </ac:grpSpMkLst>
        </pc:grpChg>
        <pc:grpChg chg="add del mod">
          <ac:chgData name="Sven Van de Velde" userId="00b08bc3e1e83696" providerId="LiveId" clId="{A25D7637-D0B6-4F5D-BABA-66A05ED2ACB9}" dt="2022-11-02T06:59:27.452" v="1329" actId="165"/>
          <ac:grpSpMkLst>
            <pc:docMk/>
            <pc:sldMk cId="3496050008" sldId="289"/>
            <ac:grpSpMk id="46" creationId="{1CD4C391-5DF1-BE10-CE12-6F0BCFE9BAEA}"/>
          </ac:grpSpMkLst>
        </pc:grpChg>
        <pc:grpChg chg="add del mod">
          <ac:chgData name="Sven Van de Velde" userId="00b08bc3e1e83696" providerId="LiveId" clId="{A25D7637-D0B6-4F5D-BABA-66A05ED2ACB9}" dt="2022-11-02T06:59:27.452" v="1329" actId="165"/>
          <ac:grpSpMkLst>
            <pc:docMk/>
            <pc:sldMk cId="3496050008" sldId="289"/>
            <ac:grpSpMk id="49" creationId="{0CFE185A-606B-A693-B708-DA0E32FD00A4}"/>
          </ac:grpSpMkLst>
        </pc:grpChg>
        <pc:grpChg chg="add del mod">
          <ac:chgData name="Sven Van de Velde" userId="00b08bc3e1e83696" providerId="LiveId" clId="{A25D7637-D0B6-4F5D-BABA-66A05ED2ACB9}" dt="2022-11-01T15:39:07.596" v="528" actId="478"/>
          <ac:grpSpMkLst>
            <pc:docMk/>
            <pc:sldMk cId="3496050008" sldId="289"/>
            <ac:grpSpMk id="52" creationId="{ED3A4E01-7616-BFA6-3091-3D8BB9771CA5}"/>
          </ac:grpSpMkLst>
        </pc:grpChg>
        <pc:grpChg chg="add del mod">
          <ac:chgData name="Sven Van de Velde" userId="00b08bc3e1e83696" providerId="LiveId" clId="{A25D7637-D0B6-4F5D-BABA-66A05ED2ACB9}" dt="2022-11-01T20:49:20.913" v="1148" actId="478"/>
          <ac:grpSpMkLst>
            <pc:docMk/>
            <pc:sldMk cId="3496050008" sldId="289"/>
            <ac:grpSpMk id="54" creationId="{676D14D1-44F9-F8D3-0731-16B9868CA120}"/>
          </ac:grpSpMkLst>
        </pc:grpChg>
        <pc:grpChg chg="add del mod">
          <ac:chgData name="Sven Van de Velde" userId="00b08bc3e1e83696" providerId="LiveId" clId="{A25D7637-D0B6-4F5D-BABA-66A05ED2ACB9}" dt="2022-11-01T20:49:49.964" v="1184" actId="478"/>
          <ac:grpSpMkLst>
            <pc:docMk/>
            <pc:sldMk cId="3496050008" sldId="289"/>
            <ac:grpSpMk id="76" creationId="{7D6CBD39-E50A-E5E8-545A-91010275476A}"/>
          </ac:grpSpMkLst>
        </pc:grpChg>
        <pc:grpChg chg="add del mod">
          <ac:chgData name="Sven Van de Velde" userId="00b08bc3e1e83696" providerId="LiveId" clId="{A25D7637-D0B6-4F5D-BABA-66A05ED2ACB9}" dt="2022-11-01T20:49:49.964" v="1184" actId="478"/>
          <ac:grpSpMkLst>
            <pc:docMk/>
            <pc:sldMk cId="3496050008" sldId="289"/>
            <ac:grpSpMk id="79" creationId="{30F04C8B-DDE4-4787-8056-0E79C76AB23F}"/>
          </ac:grpSpMkLst>
        </pc:grpChg>
        <pc:grpChg chg="add del mod">
          <ac:chgData name="Sven Van de Velde" userId="00b08bc3e1e83696" providerId="LiveId" clId="{A25D7637-D0B6-4F5D-BABA-66A05ED2ACB9}" dt="2022-11-01T20:49:49.964" v="1184" actId="478"/>
          <ac:grpSpMkLst>
            <pc:docMk/>
            <pc:sldMk cId="3496050008" sldId="289"/>
            <ac:grpSpMk id="82" creationId="{8C677A7D-F9AD-2824-7059-6CAC75BCD303}"/>
          </ac:grpSpMkLst>
        </pc:grpChg>
        <pc:grpChg chg="add del mod">
          <ac:chgData name="Sven Van de Velde" userId="00b08bc3e1e83696" providerId="LiveId" clId="{A25D7637-D0B6-4F5D-BABA-66A05ED2ACB9}" dt="2022-11-01T20:49:49.964" v="1184" actId="478"/>
          <ac:grpSpMkLst>
            <pc:docMk/>
            <pc:sldMk cId="3496050008" sldId="289"/>
            <ac:grpSpMk id="85" creationId="{B80D1E30-13AA-BC9B-DEC7-C4A58355E67C}"/>
          </ac:grpSpMkLst>
        </pc:grpChg>
        <pc:grpChg chg="add del mod">
          <ac:chgData name="Sven Van de Velde" userId="00b08bc3e1e83696" providerId="LiveId" clId="{A25D7637-D0B6-4F5D-BABA-66A05ED2ACB9}" dt="2022-11-01T20:35:44.368" v="937" actId="478"/>
          <ac:grpSpMkLst>
            <pc:docMk/>
            <pc:sldMk cId="3496050008" sldId="289"/>
            <ac:grpSpMk id="88" creationId="{5427F803-5A0A-14B1-950E-BFD85E6BA8FE}"/>
          </ac:grpSpMkLst>
        </pc:grpChg>
        <pc:grpChg chg="add del mod">
          <ac:chgData name="Sven Van de Velde" userId="00b08bc3e1e83696" providerId="LiveId" clId="{A25D7637-D0B6-4F5D-BABA-66A05ED2ACB9}" dt="2022-11-01T20:35:44.368" v="937" actId="478"/>
          <ac:grpSpMkLst>
            <pc:docMk/>
            <pc:sldMk cId="3496050008" sldId="289"/>
            <ac:grpSpMk id="91" creationId="{C0115A3A-1041-9BD4-6777-10751660B60F}"/>
          </ac:grpSpMkLst>
        </pc:grpChg>
        <pc:grpChg chg="add del mod">
          <ac:chgData name="Sven Van de Velde" userId="00b08bc3e1e83696" providerId="LiveId" clId="{A25D7637-D0B6-4F5D-BABA-66A05ED2ACB9}" dt="2022-11-01T20:35:44.368" v="937" actId="478"/>
          <ac:grpSpMkLst>
            <pc:docMk/>
            <pc:sldMk cId="3496050008" sldId="289"/>
            <ac:grpSpMk id="94" creationId="{355CD216-81A0-A689-2D99-91E13F201A78}"/>
          </ac:grpSpMkLst>
        </pc:grpChg>
        <pc:grpChg chg="add del mod">
          <ac:chgData name="Sven Van de Velde" userId="00b08bc3e1e83696" providerId="LiveId" clId="{A25D7637-D0B6-4F5D-BABA-66A05ED2ACB9}" dt="2022-11-01T20:35:44.368" v="937" actId="478"/>
          <ac:grpSpMkLst>
            <pc:docMk/>
            <pc:sldMk cId="3496050008" sldId="289"/>
            <ac:grpSpMk id="97" creationId="{6B6E7AFF-35F9-4BF4-9963-F95C6D624C50}"/>
          </ac:grpSpMkLst>
        </pc:grpChg>
        <pc:grpChg chg="add del mod">
          <ac:chgData name="Sven Van de Velde" userId="00b08bc3e1e83696" providerId="LiveId" clId="{A25D7637-D0B6-4F5D-BABA-66A05ED2ACB9}" dt="2022-11-01T20:35:44.368" v="937" actId="478"/>
          <ac:grpSpMkLst>
            <pc:docMk/>
            <pc:sldMk cId="3496050008" sldId="289"/>
            <ac:grpSpMk id="100" creationId="{566028F7-EBDA-642F-2B49-DC89259EFA2F}"/>
          </ac:grpSpMkLst>
        </pc:grpChg>
        <pc:grpChg chg="add del mod">
          <ac:chgData name="Sven Van de Velde" userId="00b08bc3e1e83696" providerId="LiveId" clId="{A25D7637-D0B6-4F5D-BABA-66A05ED2ACB9}" dt="2022-11-01T20:35:44.368" v="937" actId="478"/>
          <ac:grpSpMkLst>
            <pc:docMk/>
            <pc:sldMk cId="3496050008" sldId="289"/>
            <ac:grpSpMk id="103" creationId="{311AA935-7415-C480-F47D-E96E04DF4E19}"/>
          </ac:grpSpMkLst>
        </pc:grpChg>
        <pc:grpChg chg="add del mod">
          <ac:chgData name="Sven Van de Velde" userId="00b08bc3e1e83696" providerId="LiveId" clId="{A25D7637-D0B6-4F5D-BABA-66A05ED2ACB9}" dt="2022-11-01T20:49:49.964" v="1184" actId="478"/>
          <ac:grpSpMkLst>
            <pc:docMk/>
            <pc:sldMk cId="3496050008" sldId="289"/>
            <ac:grpSpMk id="106" creationId="{9BDEA7B1-C327-0D70-4526-129D7C20F692}"/>
          </ac:grpSpMkLst>
        </pc:grpChg>
        <pc:grpChg chg="add del mod">
          <ac:chgData name="Sven Van de Velde" userId="00b08bc3e1e83696" providerId="LiveId" clId="{A25D7637-D0B6-4F5D-BABA-66A05ED2ACB9}" dt="2022-11-01T20:49:49.964" v="1184" actId="478"/>
          <ac:grpSpMkLst>
            <pc:docMk/>
            <pc:sldMk cId="3496050008" sldId="289"/>
            <ac:grpSpMk id="109" creationId="{F3F368B6-94BF-3840-A81A-354962C80EAB}"/>
          </ac:grpSpMkLst>
        </pc:grpChg>
        <pc:grpChg chg="add del mod">
          <ac:chgData name="Sven Van de Velde" userId="00b08bc3e1e83696" providerId="LiveId" clId="{A25D7637-D0B6-4F5D-BABA-66A05ED2ACB9}" dt="2022-11-01T20:49:49.964" v="1184" actId="478"/>
          <ac:grpSpMkLst>
            <pc:docMk/>
            <pc:sldMk cId="3496050008" sldId="289"/>
            <ac:grpSpMk id="112" creationId="{76D298E6-A1E8-5E35-54FB-6BAB349628C6}"/>
          </ac:grpSpMkLst>
        </pc:grpChg>
        <pc:grpChg chg="add del mod">
          <ac:chgData name="Sven Van de Velde" userId="00b08bc3e1e83696" providerId="LiveId" clId="{A25D7637-D0B6-4F5D-BABA-66A05ED2ACB9}" dt="2022-11-01T20:49:49.964" v="1184" actId="478"/>
          <ac:grpSpMkLst>
            <pc:docMk/>
            <pc:sldMk cId="3496050008" sldId="289"/>
            <ac:grpSpMk id="115" creationId="{2074DF35-8ECC-9A3A-B950-648D7726CE32}"/>
          </ac:grpSpMkLst>
        </pc:grpChg>
        <pc:grpChg chg="add del mod">
          <ac:chgData name="Sven Van de Velde" userId="00b08bc3e1e83696" providerId="LiveId" clId="{A25D7637-D0B6-4F5D-BABA-66A05ED2ACB9}" dt="2022-11-01T20:50:12.028" v="1211" actId="478"/>
          <ac:grpSpMkLst>
            <pc:docMk/>
            <pc:sldMk cId="3496050008" sldId="289"/>
            <ac:grpSpMk id="119" creationId="{6A8B56B0-1CEA-D880-92B3-216C27A38890}"/>
          </ac:grpSpMkLst>
        </pc:grpChg>
        <pc:grpChg chg="add del mod">
          <ac:chgData name="Sven Van de Velde" userId="00b08bc3e1e83696" providerId="LiveId" clId="{A25D7637-D0B6-4F5D-BABA-66A05ED2ACB9}" dt="2022-11-02T06:59:27.452" v="1329" actId="165"/>
          <ac:grpSpMkLst>
            <pc:docMk/>
            <pc:sldMk cId="3496050008" sldId="289"/>
            <ac:grpSpMk id="122" creationId="{5EA02F6A-1788-BF72-BB9C-3B016E09C9D1}"/>
          </ac:grpSpMkLst>
        </pc:grpChg>
        <pc:grpChg chg="add del mod">
          <ac:chgData name="Sven Van de Velde" userId="00b08bc3e1e83696" providerId="LiveId" clId="{A25D7637-D0B6-4F5D-BABA-66A05ED2ACB9}" dt="2022-11-02T06:59:27.452" v="1329" actId="165"/>
          <ac:grpSpMkLst>
            <pc:docMk/>
            <pc:sldMk cId="3496050008" sldId="289"/>
            <ac:grpSpMk id="127" creationId="{A1EEB0C2-A3F8-F6A0-69C7-AFD3B48266F9}"/>
          </ac:grpSpMkLst>
        </pc:grpChg>
        <pc:grpChg chg="add del mod">
          <ac:chgData name="Sven Van de Velde" userId="00b08bc3e1e83696" providerId="LiveId" clId="{A25D7637-D0B6-4F5D-BABA-66A05ED2ACB9}" dt="2022-11-02T06:59:27.452" v="1329" actId="165"/>
          <ac:grpSpMkLst>
            <pc:docMk/>
            <pc:sldMk cId="3496050008" sldId="289"/>
            <ac:grpSpMk id="136" creationId="{A836C3AE-B5AD-C99E-C40B-73A6CD8166E2}"/>
          </ac:grpSpMkLst>
        </pc:grpChg>
        <pc:grpChg chg="add del mod">
          <ac:chgData name="Sven Van de Velde" userId="00b08bc3e1e83696" providerId="LiveId" clId="{A25D7637-D0B6-4F5D-BABA-66A05ED2ACB9}" dt="2022-11-02T06:59:27.452" v="1329" actId="165"/>
          <ac:grpSpMkLst>
            <pc:docMk/>
            <pc:sldMk cId="3496050008" sldId="289"/>
            <ac:grpSpMk id="139" creationId="{A3A3E140-6765-353B-C4E3-0A42CF8FA460}"/>
          </ac:grpSpMkLst>
        </pc:grpChg>
        <pc:grpChg chg="add del mod">
          <ac:chgData name="Sven Van de Velde" userId="00b08bc3e1e83696" providerId="LiveId" clId="{A25D7637-D0B6-4F5D-BABA-66A05ED2ACB9}" dt="2022-11-02T06:59:27.452" v="1329" actId="165"/>
          <ac:grpSpMkLst>
            <pc:docMk/>
            <pc:sldMk cId="3496050008" sldId="289"/>
            <ac:grpSpMk id="142" creationId="{56018DD0-46CC-132F-A698-EF4CF135E356}"/>
          </ac:grpSpMkLst>
        </pc:grpChg>
        <pc:grpChg chg="add del mod">
          <ac:chgData name="Sven Van de Velde" userId="00b08bc3e1e83696" providerId="LiveId" clId="{A25D7637-D0B6-4F5D-BABA-66A05ED2ACB9}" dt="2022-11-02T06:59:27.452" v="1329" actId="165"/>
          <ac:grpSpMkLst>
            <pc:docMk/>
            <pc:sldMk cId="3496050008" sldId="289"/>
            <ac:grpSpMk id="145" creationId="{2048129D-86DC-8321-707B-6451F18881F6}"/>
          </ac:grpSpMkLst>
        </pc:grpChg>
        <pc:grpChg chg="add del mod">
          <ac:chgData name="Sven Van de Velde" userId="00b08bc3e1e83696" providerId="LiveId" clId="{A25D7637-D0B6-4F5D-BABA-66A05ED2ACB9}" dt="2022-11-01T20:35:44.368" v="937" actId="478"/>
          <ac:grpSpMkLst>
            <pc:docMk/>
            <pc:sldMk cId="3496050008" sldId="289"/>
            <ac:grpSpMk id="148" creationId="{6D41CED0-A5A5-D666-E2A2-B2CB30EA522B}"/>
          </ac:grpSpMkLst>
        </pc:grpChg>
        <pc:grpChg chg="add del mod">
          <ac:chgData name="Sven Van de Velde" userId="00b08bc3e1e83696" providerId="LiveId" clId="{A25D7637-D0B6-4F5D-BABA-66A05ED2ACB9}" dt="2022-11-01T20:35:44.368" v="937" actId="478"/>
          <ac:grpSpMkLst>
            <pc:docMk/>
            <pc:sldMk cId="3496050008" sldId="289"/>
            <ac:grpSpMk id="151" creationId="{5FE66F78-B129-18E3-5C23-03135CB77D2F}"/>
          </ac:grpSpMkLst>
        </pc:grpChg>
        <pc:grpChg chg="add del mod">
          <ac:chgData name="Sven Van de Velde" userId="00b08bc3e1e83696" providerId="LiveId" clId="{A25D7637-D0B6-4F5D-BABA-66A05ED2ACB9}" dt="2022-11-01T20:35:44.368" v="937" actId="478"/>
          <ac:grpSpMkLst>
            <pc:docMk/>
            <pc:sldMk cId="3496050008" sldId="289"/>
            <ac:grpSpMk id="154" creationId="{FF32B767-ACBE-1A89-6640-06A34C621F66}"/>
          </ac:grpSpMkLst>
        </pc:grpChg>
        <pc:grpChg chg="add del mod">
          <ac:chgData name="Sven Van de Velde" userId="00b08bc3e1e83696" providerId="LiveId" clId="{A25D7637-D0B6-4F5D-BABA-66A05ED2ACB9}" dt="2022-11-01T20:35:44.368" v="937" actId="478"/>
          <ac:grpSpMkLst>
            <pc:docMk/>
            <pc:sldMk cId="3496050008" sldId="289"/>
            <ac:grpSpMk id="157" creationId="{D403CD66-5770-7995-AD35-D33FEA7A076B}"/>
          </ac:grpSpMkLst>
        </pc:grpChg>
        <pc:grpChg chg="add del mod">
          <ac:chgData name="Sven Van de Velde" userId="00b08bc3e1e83696" providerId="LiveId" clId="{A25D7637-D0B6-4F5D-BABA-66A05ED2ACB9}" dt="2022-11-01T20:35:44.368" v="937" actId="478"/>
          <ac:grpSpMkLst>
            <pc:docMk/>
            <pc:sldMk cId="3496050008" sldId="289"/>
            <ac:grpSpMk id="160" creationId="{95E58351-65FE-FEA1-5B3E-A9E3C29A9C56}"/>
          </ac:grpSpMkLst>
        </pc:grpChg>
        <pc:grpChg chg="add del mod">
          <ac:chgData name="Sven Van de Velde" userId="00b08bc3e1e83696" providerId="LiveId" clId="{A25D7637-D0B6-4F5D-BABA-66A05ED2ACB9}" dt="2022-11-01T20:35:44.368" v="937" actId="478"/>
          <ac:grpSpMkLst>
            <pc:docMk/>
            <pc:sldMk cId="3496050008" sldId="289"/>
            <ac:grpSpMk id="163" creationId="{48D77DD9-EBFE-63B9-489C-E94A4EE41ACB}"/>
          </ac:grpSpMkLst>
        </pc:grpChg>
        <pc:grpChg chg="add del mod">
          <ac:chgData name="Sven Van de Velde" userId="00b08bc3e1e83696" providerId="LiveId" clId="{A25D7637-D0B6-4F5D-BABA-66A05ED2ACB9}" dt="2022-11-01T20:49:20.913" v="1148" actId="478"/>
          <ac:grpSpMkLst>
            <pc:docMk/>
            <pc:sldMk cId="3496050008" sldId="289"/>
            <ac:grpSpMk id="165" creationId="{0BDD302E-61CF-AFF5-A054-D73D941245D4}"/>
          </ac:grpSpMkLst>
        </pc:grpChg>
        <pc:grpChg chg="add del mod">
          <ac:chgData name="Sven Van de Velde" userId="00b08bc3e1e83696" providerId="LiveId" clId="{A25D7637-D0B6-4F5D-BABA-66A05ED2ACB9}" dt="2022-11-01T20:49:20.913" v="1148" actId="478"/>
          <ac:grpSpMkLst>
            <pc:docMk/>
            <pc:sldMk cId="3496050008" sldId="289"/>
            <ac:grpSpMk id="168" creationId="{3D134768-F15A-F212-212C-3DF90716E368}"/>
          </ac:grpSpMkLst>
        </pc:grpChg>
        <pc:grpChg chg="add del mod">
          <ac:chgData name="Sven Van de Velde" userId="00b08bc3e1e83696" providerId="LiveId" clId="{A25D7637-D0B6-4F5D-BABA-66A05ED2ACB9}" dt="2022-11-02T06:59:27.452" v="1329" actId="165"/>
          <ac:grpSpMkLst>
            <pc:docMk/>
            <pc:sldMk cId="3496050008" sldId="289"/>
            <ac:grpSpMk id="172" creationId="{A365EB8D-F89B-716A-2E31-170CECA002FC}"/>
          </ac:grpSpMkLst>
        </pc:grpChg>
        <pc:grpChg chg="add del mod">
          <ac:chgData name="Sven Van de Velde" userId="00b08bc3e1e83696" providerId="LiveId" clId="{A25D7637-D0B6-4F5D-BABA-66A05ED2ACB9}" dt="2022-11-01T20:35:44.368" v="937" actId="478"/>
          <ac:grpSpMkLst>
            <pc:docMk/>
            <pc:sldMk cId="3496050008" sldId="289"/>
            <ac:grpSpMk id="174" creationId="{450FC7C9-455F-ADA8-5345-D470BCADB83D}"/>
          </ac:grpSpMkLst>
        </pc:grpChg>
        <pc:grpChg chg="add del mod">
          <ac:chgData name="Sven Van de Velde" userId="00b08bc3e1e83696" providerId="LiveId" clId="{A25D7637-D0B6-4F5D-BABA-66A05ED2ACB9}" dt="2022-11-02T06:59:27.452" v="1329" actId="165"/>
          <ac:grpSpMkLst>
            <pc:docMk/>
            <pc:sldMk cId="3496050008" sldId="289"/>
            <ac:grpSpMk id="176" creationId="{7F505D57-7C7D-70F5-D008-85504D0DE1C4}"/>
          </ac:grpSpMkLst>
        </pc:grpChg>
        <pc:grpChg chg="add del mod">
          <ac:chgData name="Sven Van de Velde" userId="00b08bc3e1e83696" providerId="LiveId" clId="{A25D7637-D0B6-4F5D-BABA-66A05ED2ACB9}" dt="2022-11-02T06:59:27.452" v="1329" actId="165"/>
          <ac:grpSpMkLst>
            <pc:docMk/>
            <pc:sldMk cId="3496050008" sldId="289"/>
            <ac:grpSpMk id="184" creationId="{CB9653C3-D2FC-4860-2C48-37CC289415FB}"/>
          </ac:grpSpMkLst>
        </pc:grpChg>
        <pc:grpChg chg="add del mod">
          <ac:chgData name="Sven Van de Velde" userId="00b08bc3e1e83696" providerId="LiveId" clId="{A25D7637-D0B6-4F5D-BABA-66A05ED2ACB9}" dt="2022-11-02T06:59:27.452" v="1329" actId="165"/>
          <ac:grpSpMkLst>
            <pc:docMk/>
            <pc:sldMk cId="3496050008" sldId="289"/>
            <ac:grpSpMk id="187" creationId="{95919CB8-FA4B-F2B8-2257-5330F2BF729F}"/>
          </ac:grpSpMkLst>
        </pc:grpChg>
        <pc:grpChg chg="del">
          <ac:chgData name="Sven Van de Velde" userId="00b08bc3e1e83696" providerId="LiveId" clId="{A25D7637-D0B6-4F5D-BABA-66A05ED2ACB9}" dt="2022-11-01T15:25:07.404" v="155" actId="478"/>
          <ac:grpSpMkLst>
            <pc:docMk/>
            <pc:sldMk cId="3496050008" sldId="289"/>
            <ac:grpSpMk id="190" creationId="{A278B683-71A7-4F4E-49A0-1D3817B4603B}"/>
          </ac:grpSpMkLst>
        </pc:grpChg>
        <pc:grpChg chg="add del mod">
          <ac:chgData name="Sven Van de Velde" userId="00b08bc3e1e83696" providerId="LiveId" clId="{A25D7637-D0B6-4F5D-BABA-66A05ED2ACB9}" dt="2022-11-01T20:35:44.368" v="937" actId="478"/>
          <ac:grpSpMkLst>
            <pc:docMk/>
            <pc:sldMk cId="3496050008" sldId="289"/>
            <ac:grpSpMk id="190" creationId="{A6B145B5-09C6-2B48-106F-0505AFD90723}"/>
          </ac:grpSpMkLst>
        </pc:grpChg>
        <pc:grpChg chg="add del mod">
          <ac:chgData name="Sven Van de Velde" userId="00b08bc3e1e83696" providerId="LiveId" clId="{A25D7637-D0B6-4F5D-BABA-66A05ED2ACB9}" dt="2022-11-02T06:59:27.452" v="1329" actId="165"/>
          <ac:grpSpMkLst>
            <pc:docMk/>
            <pc:sldMk cId="3496050008" sldId="289"/>
            <ac:grpSpMk id="193" creationId="{0A82E624-6E42-A2A0-357D-00B0020083D6}"/>
          </ac:grpSpMkLst>
        </pc:grpChg>
        <pc:grpChg chg="add del mod">
          <ac:chgData name="Sven Van de Velde" userId="00b08bc3e1e83696" providerId="LiveId" clId="{A25D7637-D0B6-4F5D-BABA-66A05ED2ACB9}" dt="2022-11-02T06:59:27.452" v="1329" actId="165"/>
          <ac:grpSpMkLst>
            <pc:docMk/>
            <pc:sldMk cId="3496050008" sldId="289"/>
            <ac:grpSpMk id="196" creationId="{567999FB-8FDC-8518-6092-80059C662357}"/>
          </ac:grpSpMkLst>
        </pc:grpChg>
        <pc:grpChg chg="add del mod">
          <ac:chgData name="Sven Van de Velde" userId="00b08bc3e1e83696" providerId="LiveId" clId="{A25D7637-D0B6-4F5D-BABA-66A05ED2ACB9}" dt="2022-11-01T20:35:44.368" v="937" actId="478"/>
          <ac:grpSpMkLst>
            <pc:docMk/>
            <pc:sldMk cId="3496050008" sldId="289"/>
            <ac:grpSpMk id="201" creationId="{895F9A1D-C496-D185-1693-76844D7C7E13}"/>
          </ac:grpSpMkLst>
        </pc:grpChg>
        <pc:grpChg chg="add del mod">
          <ac:chgData name="Sven Van de Velde" userId="00b08bc3e1e83696" providerId="LiveId" clId="{A25D7637-D0B6-4F5D-BABA-66A05ED2ACB9}" dt="2022-11-01T20:35:44.368" v="937" actId="478"/>
          <ac:grpSpMkLst>
            <pc:docMk/>
            <pc:sldMk cId="3496050008" sldId="289"/>
            <ac:grpSpMk id="205" creationId="{FA08EEE3-F3AF-C4A2-4371-4D0BB073FB67}"/>
          </ac:grpSpMkLst>
        </pc:grpChg>
        <pc:grpChg chg="add del mod">
          <ac:chgData name="Sven Van de Velde" userId="00b08bc3e1e83696" providerId="LiveId" clId="{A25D7637-D0B6-4F5D-BABA-66A05ED2ACB9}" dt="2022-11-01T20:48:32.220" v="1122" actId="478"/>
          <ac:grpSpMkLst>
            <pc:docMk/>
            <pc:sldMk cId="3496050008" sldId="289"/>
            <ac:grpSpMk id="208" creationId="{0CF43466-A679-B8E4-B667-422580D1308E}"/>
          </ac:grpSpMkLst>
        </pc:grpChg>
        <pc:grpChg chg="add del mod">
          <ac:chgData name="Sven Van de Velde" userId="00b08bc3e1e83696" providerId="LiveId" clId="{A25D7637-D0B6-4F5D-BABA-66A05ED2ACB9}" dt="2022-11-01T20:48:32.220" v="1122" actId="478"/>
          <ac:grpSpMkLst>
            <pc:docMk/>
            <pc:sldMk cId="3496050008" sldId="289"/>
            <ac:grpSpMk id="211" creationId="{85CBA18B-BCA3-C367-2B08-A18C2D6F6749}"/>
          </ac:grpSpMkLst>
        </pc:grpChg>
        <pc:grpChg chg="add del mod">
          <ac:chgData name="Sven Van de Velde" userId="00b08bc3e1e83696" providerId="LiveId" clId="{A25D7637-D0B6-4F5D-BABA-66A05ED2ACB9}" dt="2022-11-01T20:48:32.220" v="1122" actId="478"/>
          <ac:grpSpMkLst>
            <pc:docMk/>
            <pc:sldMk cId="3496050008" sldId="289"/>
            <ac:grpSpMk id="214" creationId="{80FF79D6-6281-C7CD-7B6B-5E3E1A48106E}"/>
          </ac:grpSpMkLst>
        </pc:grpChg>
        <pc:grpChg chg="add del mod">
          <ac:chgData name="Sven Van de Velde" userId="00b08bc3e1e83696" providerId="LiveId" clId="{A25D7637-D0B6-4F5D-BABA-66A05ED2ACB9}" dt="2022-11-01T20:48:32.220" v="1122" actId="478"/>
          <ac:grpSpMkLst>
            <pc:docMk/>
            <pc:sldMk cId="3496050008" sldId="289"/>
            <ac:grpSpMk id="217" creationId="{931713B8-E7BD-C983-264C-376178852C69}"/>
          </ac:grpSpMkLst>
        </pc:grpChg>
        <pc:grpChg chg="add del mod">
          <ac:chgData name="Sven Van de Velde" userId="00b08bc3e1e83696" providerId="LiveId" clId="{A25D7637-D0B6-4F5D-BABA-66A05ED2ACB9}" dt="2022-11-01T20:35:44.368" v="937" actId="478"/>
          <ac:grpSpMkLst>
            <pc:docMk/>
            <pc:sldMk cId="3496050008" sldId="289"/>
            <ac:grpSpMk id="220" creationId="{034953E9-CB96-6C75-D21E-896B6ABCB174}"/>
          </ac:grpSpMkLst>
        </pc:grpChg>
        <pc:grpChg chg="add del mod">
          <ac:chgData name="Sven Van de Velde" userId="00b08bc3e1e83696" providerId="LiveId" clId="{A25D7637-D0B6-4F5D-BABA-66A05ED2ACB9}" dt="2022-11-01T20:35:44.368" v="937" actId="478"/>
          <ac:grpSpMkLst>
            <pc:docMk/>
            <pc:sldMk cId="3496050008" sldId="289"/>
            <ac:grpSpMk id="223" creationId="{1D4CFD5D-2D64-ABDD-3264-156F54BB8D4A}"/>
          </ac:grpSpMkLst>
        </pc:grpChg>
        <pc:grpChg chg="add del mod">
          <ac:chgData name="Sven Van de Velde" userId="00b08bc3e1e83696" providerId="LiveId" clId="{A25D7637-D0B6-4F5D-BABA-66A05ED2ACB9}" dt="2022-11-01T20:35:44.368" v="937" actId="478"/>
          <ac:grpSpMkLst>
            <pc:docMk/>
            <pc:sldMk cId="3496050008" sldId="289"/>
            <ac:grpSpMk id="226" creationId="{71CC1AC3-5CAC-5D31-62EF-CB17600EFBF4}"/>
          </ac:grpSpMkLst>
        </pc:grpChg>
        <pc:grpChg chg="add del mod">
          <ac:chgData name="Sven Van de Velde" userId="00b08bc3e1e83696" providerId="LiveId" clId="{A25D7637-D0B6-4F5D-BABA-66A05ED2ACB9}" dt="2022-11-01T20:35:44.368" v="937" actId="478"/>
          <ac:grpSpMkLst>
            <pc:docMk/>
            <pc:sldMk cId="3496050008" sldId="289"/>
            <ac:grpSpMk id="229" creationId="{3E39239E-D6B2-AD8E-3768-B8C5BD095C78}"/>
          </ac:grpSpMkLst>
        </pc:grpChg>
        <pc:grpChg chg="add del mod">
          <ac:chgData name="Sven Van de Velde" userId="00b08bc3e1e83696" providerId="LiveId" clId="{A25D7637-D0B6-4F5D-BABA-66A05ED2ACB9}" dt="2022-11-01T20:35:44.368" v="937" actId="478"/>
          <ac:grpSpMkLst>
            <pc:docMk/>
            <pc:sldMk cId="3496050008" sldId="289"/>
            <ac:grpSpMk id="232" creationId="{A74B95EB-F2A7-D80B-5B39-FCA9DFDF8B43}"/>
          </ac:grpSpMkLst>
        </pc:grpChg>
        <pc:grpChg chg="add del mod">
          <ac:chgData name="Sven Van de Velde" userId="00b08bc3e1e83696" providerId="LiveId" clId="{A25D7637-D0B6-4F5D-BABA-66A05ED2ACB9}" dt="2022-11-01T20:35:44.368" v="937" actId="478"/>
          <ac:grpSpMkLst>
            <pc:docMk/>
            <pc:sldMk cId="3496050008" sldId="289"/>
            <ac:grpSpMk id="235" creationId="{A9698FA6-515B-62FB-C96D-05943CE50F50}"/>
          </ac:grpSpMkLst>
        </pc:grpChg>
        <pc:grpChg chg="add del mod">
          <ac:chgData name="Sven Van de Velde" userId="00b08bc3e1e83696" providerId="LiveId" clId="{A25D7637-D0B6-4F5D-BABA-66A05ED2ACB9}" dt="2022-11-01T20:48:32.220" v="1122" actId="478"/>
          <ac:grpSpMkLst>
            <pc:docMk/>
            <pc:sldMk cId="3496050008" sldId="289"/>
            <ac:grpSpMk id="238" creationId="{4EC80F61-E8F7-4DF4-353B-69E8650C4038}"/>
          </ac:grpSpMkLst>
        </pc:grpChg>
        <pc:grpChg chg="add del mod">
          <ac:chgData name="Sven Van de Velde" userId="00b08bc3e1e83696" providerId="LiveId" clId="{A25D7637-D0B6-4F5D-BABA-66A05ED2ACB9}" dt="2022-11-01T20:48:32.220" v="1122" actId="478"/>
          <ac:grpSpMkLst>
            <pc:docMk/>
            <pc:sldMk cId="3496050008" sldId="289"/>
            <ac:grpSpMk id="241" creationId="{9ED611C1-B4FD-DF57-81C4-FB6143DDE96F}"/>
          </ac:grpSpMkLst>
        </pc:grpChg>
        <pc:grpChg chg="add del mod">
          <ac:chgData name="Sven Van de Velde" userId="00b08bc3e1e83696" providerId="LiveId" clId="{A25D7637-D0B6-4F5D-BABA-66A05ED2ACB9}" dt="2022-11-01T20:48:32.220" v="1122" actId="478"/>
          <ac:grpSpMkLst>
            <pc:docMk/>
            <pc:sldMk cId="3496050008" sldId="289"/>
            <ac:grpSpMk id="244" creationId="{44EA453B-0AAB-C4DF-24D9-AD6699278588}"/>
          </ac:grpSpMkLst>
        </pc:grpChg>
        <pc:grpChg chg="add del mod">
          <ac:chgData name="Sven Van de Velde" userId="00b08bc3e1e83696" providerId="LiveId" clId="{A25D7637-D0B6-4F5D-BABA-66A05ED2ACB9}" dt="2022-11-01T15:47:39.876" v="700" actId="478"/>
          <ac:grpSpMkLst>
            <pc:docMk/>
            <pc:sldMk cId="3496050008" sldId="289"/>
            <ac:grpSpMk id="247" creationId="{5299EC83-BAF5-9588-F393-ACE90BF91993}"/>
          </ac:grpSpMkLst>
        </pc:grpChg>
        <pc:grpChg chg="add del mod">
          <ac:chgData name="Sven Van de Velde" userId="00b08bc3e1e83696" providerId="LiveId" clId="{A25D7637-D0B6-4F5D-BABA-66A05ED2ACB9}" dt="2022-11-01T20:35:44.368" v="937" actId="478"/>
          <ac:grpSpMkLst>
            <pc:docMk/>
            <pc:sldMk cId="3496050008" sldId="289"/>
            <ac:grpSpMk id="248" creationId="{82C19D22-D256-F363-A3CD-B2921A193076}"/>
          </ac:grpSpMkLst>
        </pc:grpChg>
        <pc:grpChg chg="add del mod">
          <ac:chgData name="Sven Van de Velde" userId="00b08bc3e1e83696" providerId="LiveId" clId="{A25D7637-D0B6-4F5D-BABA-66A05ED2ACB9}" dt="2022-11-02T06:59:27.452" v="1329" actId="165"/>
          <ac:grpSpMkLst>
            <pc:docMk/>
            <pc:sldMk cId="3496050008" sldId="289"/>
            <ac:grpSpMk id="250" creationId="{4ECFA8F6-F8B3-E7EC-2494-F0EEA6C5A802}"/>
          </ac:grpSpMkLst>
        </pc:grpChg>
        <pc:grpChg chg="add del mod">
          <ac:chgData name="Sven Van de Velde" userId="00b08bc3e1e83696" providerId="LiveId" clId="{A25D7637-D0B6-4F5D-BABA-66A05ED2ACB9}" dt="2022-11-02T06:59:27.452" v="1329" actId="165"/>
          <ac:grpSpMkLst>
            <pc:docMk/>
            <pc:sldMk cId="3496050008" sldId="289"/>
            <ac:grpSpMk id="253" creationId="{91AE9380-B0F9-DC38-B978-96C0F829506F}"/>
          </ac:grpSpMkLst>
        </pc:grpChg>
        <pc:grpChg chg="add del mod">
          <ac:chgData name="Sven Van de Velde" userId="00b08bc3e1e83696" providerId="LiveId" clId="{A25D7637-D0B6-4F5D-BABA-66A05ED2ACB9}" dt="2022-11-02T06:59:27.452" v="1329" actId="165"/>
          <ac:grpSpMkLst>
            <pc:docMk/>
            <pc:sldMk cId="3496050008" sldId="289"/>
            <ac:grpSpMk id="259" creationId="{47545BC4-511B-6DE7-BD94-7F803980D1FC}"/>
          </ac:grpSpMkLst>
        </pc:grpChg>
        <pc:grpChg chg="add del mod">
          <ac:chgData name="Sven Van de Velde" userId="00b08bc3e1e83696" providerId="LiveId" clId="{A25D7637-D0B6-4F5D-BABA-66A05ED2ACB9}" dt="2022-11-01T20:35:44.368" v="937" actId="478"/>
          <ac:grpSpMkLst>
            <pc:docMk/>
            <pc:sldMk cId="3496050008" sldId="289"/>
            <ac:grpSpMk id="263" creationId="{B05ECBCB-228F-A3FC-BFAD-240D497E6908}"/>
          </ac:grpSpMkLst>
        </pc:grpChg>
        <pc:grpChg chg="add del mod">
          <ac:chgData name="Sven Van de Velde" userId="00b08bc3e1e83696" providerId="LiveId" clId="{A25D7637-D0B6-4F5D-BABA-66A05ED2ACB9}" dt="2022-11-01T20:49:20.913" v="1148" actId="478"/>
          <ac:grpSpMkLst>
            <pc:docMk/>
            <pc:sldMk cId="3496050008" sldId="289"/>
            <ac:grpSpMk id="266" creationId="{FA0FA861-E710-F17D-A157-26FF184FAEDE}"/>
          </ac:grpSpMkLst>
        </pc:grpChg>
        <pc:grpChg chg="add del mod">
          <ac:chgData name="Sven Van de Velde" userId="00b08bc3e1e83696" providerId="LiveId" clId="{A25D7637-D0B6-4F5D-BABA-66A05ED2ACB9}" dt="2022-11-01T20:49:20.913" v="1148" actId="478"/>
          <ac:grpSpMkLst>
            <pc:docMk/>
            <pc:sldMk cId="3496050008" sldId="289"/>
            <ac:grpSpMk id="269" creationId="{06ADF477-3307-541C-F4B0-D4CC5E8F1684}"/>
          </ac:grpSpMkLst>
        </pc:grpChg>
        <pc:grpChg chg="add del mod">
          <ac:chgData name="Sven Van de Velde" userId="00b08bc3e1e83696" providerId="LiveId" clId="{A25D7637-D0B6-4F5D-BABA-66A05ED2ACB9}" dt="2022-11-01T20:49:20.913" v="1148" actId="478"/>
          <ac:grpSpMkLst>
            <pc:docMk/>
            <pc:sldMk cId="3496050008" sldId="289"/>
            <ac:grpSpMk id="272" creationId="{2A2EC81F-8758-7EE9-F2B9-F6915D4788CA}"/>
          </ac:grpSpMkLst>
        </pc:grpChg>
        <pc:grpChg chg="add del mod">
          <ac:chgData name="Sven Van de Velde" userId="00b08bc3e1e83696" providerId="LiveId" clId="{A25D7637-D0B6-4F5D-BABA-66A05ED2ACB9}" dt="2022-11-02T06:59:27.452" v="1329" actId="165"/>
          <ac:grpSpMkLst>
            <pc:docMk/>
            <pc:sldMk cId="3496050008" sldId="289"/>
            <ac:grpSpMk id="275" creationId="{ECA818EC-F57F-4C40-41CC-28FE944B6D87}"/>
          </ac:grpSpMkLst>
        </pc:grpChg>
        <pc:grpChg chg="add del mod">
          <ac:chgData name="Sven Van de Velde" userId="00b08bc3e1e83696" providerId="LiveId" clId="{A25D7637-D0B6-4F5D-BABA-66A05ED2ACB9}" dt="2022-11-02T06:59:27.452" v="1329" actId="165"/>
          <ac:grpSpMkLst>
            <pc:docMk/>
            <pc:sldMk cId="3496050008" sldId="289"/>
            <ac:grpSpMk id="278" creationId="{3F0FAF85-CA9E-C760-A918-F6134AC2D316}"/>
          </ac:grpSpMkLst>
        </pc:grpChg>
        <pc:grpChg chg="add del mod">
          <ac:chgData name="Sven Van de Velde" userId="00b08bc3e1e83696" providerId="LiveId" clId="{A25D7637-D0B6-4F5D-BABA-66A05ED2ACB9}" dt="2022-11-02T06:59:27.452" v="1329" actId="165"/>
          <ac:grpSpMkLst>
            <pc:docMk/>
            <pc:sldMk cId="3496050008" sldId="289"/>
            <ac:grpSpMk id="284" creationId="{50F4CBA6-5390-8FF8-91B2-D1876E10328B}"/>
          </ac:grpSpMkLst>
        </pc:grpChg>
        <pc:grpChg chg="add del mod">
          <ac:chgData name="Sven Van de Velde" userId="00b08bc3e1e83696" providerId="LiveId" clId="{A25D7637-D0B6-4F5D-BABA-66A05ED2ACB9}" dt="2022-11-01T20:49:20.913" v="1148" actId="478"/>
          <ac:grpSpMkLst>
            <pc:docMk/>
            <pc:sldMk cId="3496050008" sldId="289"/>
            <ac:grpSpMk id="289" creationId="{E32AE5C2-0AEC-61C9-40AE-EF432D60C564}"/>
          </ac:grpSpMkLst>
        </pc:grpChg>
        <pc:grpChg chg="add del mod">
          <ac:chgData name="Sven Van de Velde" userId="00b08bc3e1e83696" providerId="LiveId" clId="{A25D7637-D0B6-4F5D-BABA-66A05ED2ACB9}" dt="2022-11-01T20:49:20.913" v="1148" actId="478"/>
          <ac:grpSpMkLst>
            <pc:docMk/>
            <pc:sldMk cId="3496050008" sldId="289"/>
            <ac:grpSpMk id="292" creationId="{AA9AC5DB-3970-CB2B-6645-8C86451B077D}"/>
          </ac:grpSpMkLst>
        </pc:grpChg>
        <pc:grpChg chg="add del mod">
          <ac:chgData name="Sven Van de Velde" userId="00b08bc3e1e83696" providerId="LiveId" clId="{A25D7637-D0B6-4F5D-BABA-66A05ED2ACB9}" dt="2022-11-01T20:49:20.913" v="1148" actId="478"/>
          <ac:grpSpMkLst>
            <pc:docMk/>
            <pc:sldMk cId="3496050008" sldId="289"/>
            <ac:grpSpMk id="295" creationId="{DDA0B885-E695-6828-D193-A532CE37214F}"/>
          </ac:grpSpMkLst>
        </pc:grpChg>
        <pc:grpChg chg="add del mod">
          <ac:chgData name="Sven Van de Velde" userId="00b08bc3e1e83696" providerId="LiveId" clId="{A25D7637-D0B6-4F5D-BABA-66A05ED2ACB9}" dt="2022-11-01T20:49:20.913" v="1148" actId="478"/>
          <ac:grpSpMkLst>
            <pc:docMk/>
            <pc:sldMk cId="3496050008" sldId="289"/>
            <ac:grpSpMk id="298" creationId="{CB870319-8DC8-3C92-CC5C-FE42697561BF}"/>
          </ac:grpSpMkLst>
        </pc:grpChg>
        <pc:grpChg chg="add del mod">
          <ac:chgData name="Sven Van de Velde" userId="00b08bc3e1e83696" providerId="LiveId" clId="{A25D7637-D0B6-4F5D-BABA-66A05ED2ACB9}" dt="2022-11-01T20:35:44.368" v="937" actId="478"/>
          <ac:grpSpMkLst>
            <pc:docMk/>
            <pc:sldMk cId="3496050008" sldId="289"/>
            <ac:grpSpMk id="301" creationId="{ACF382AA-B7C1-C25C-3BE1-A53E76721214}"/>
          </ac:grpSpMkLst>
        </pc:grpChg>
        <pc:grpChg chg="add del mod">
          <ac:chgData name="Sven Van de Velde" userId="00b08bc3e1e83696" providerId="LiveId" clId="{A25D7637-D0B6-4F5D-BABA-66A05ED2ACB9}" dt="2022-11-01T20:35:44.368" v="937" actId="478"/>
          <ac:grpSpMkLst>
            <pc:docMk/>
            <pc:sldMk cId="3496050008" sldId="289"/>
            <ac:grpSpMk id="304" creationId="{8538A8CD-4C06-0510-0B8A-4FF262244002}"/>
          </ac:grpSpMkLst>
        </pc:grpChg>
        <pc:grpChg chg="add del mod">
          <ac:chgData name="Sven Van de Velde" userId="00b08bc3e1e83696" providerId="LiveId" clId="{A25D7637-D0B6-4F5D-BABA-66A05ED2ACB9}" dt="2022-11-01T20:35:44.368" v="937" actId="478"/>
          <ac:grpSpMkLst>
            <pc:docMk/>
            <pc:sldMk cId="3496050008" sldId="289"/>
            <ac:grpSpMk id="307" creationId="{CD9544BE-6D41-67E5-1DA8-05E5A4C99FD8}"/>
          </ac:grpSpMkLst>
        </pc:grpChg>
        <pc:grpChg chg="add del mod">
          <ac:chgData name="Sven Van de Velde" userId="00b08bc3e1e83696" providerId="LiveId" clId="{A25D7637-D0B6-4F5D-BABA-66A05ED2ACB9}" dt="2022-11-01T20:35:44.368" v="937" actId="478"/>
          <ac:grpSpMkLst>
            <pc:docMk/>
            <pc:sldMk cId="3496050008" sldId="289"/>
            <ac:grpSpMk id="310" creationId="{ABD412DB-D303-2863-9AB6-D20EE99BDED2}"/>
          </ac:grpSpMkLst>
        </pc:grpChg>
        <pc:grpChg chg="add del mod">
          <ac:chgData name="Sven Van de Velde" userId="00b08bc3e1e83696" providerId="LiveId" clId="{A25D7637-D0B6-4F5D-BABA-66A05ED2ACB9}" dt="2022-11-01T20:35:44.368" v="937" actId="478"/>
          <ac:grpSpMkLst>
            <pc:docMk/>
            <pc:sldMk cId="3496050008" sldId="289"/>
            <ac:grpSpMk id="313" creationId="{110F882B-27A1-8403-CCE0-B73F3FBCC262}"/>
          </ac:grpSpMkLst>
        </pc:grpChg>
        <pc:grpChg chg="add del mod">
          <ac:chgData name="Sven Van de Velde" userId="00b08bc3e1e83696" providerId="LiveId" clId="{A25D7637-D0B6-4F5D-BABA-66A05ED2ACB9}" dt="2022-11-01T20:35:44.368" v="937" actId="478"/>
          <ac:grpSpMkLst>
            <pc:docMk/>
            <pc:sldMk cId="3496050008" sldId="289"/>
            <ac:grpSpMk id="316" creationId="{1FB94A8F-1468-7898-AEE4-9B198DA5B6B5}"/>
          </ac:grpSpMkLst>
        </pc:grpChg>
        <pc:grpChg chg="add del mod">
          <ac:chgData name="Sven Van de Velde" userId="00b08bc3e1e83696" providerId="LiveId" clId="{A25D7637-D0B6-4F5D-BABA-66A05ED2ACB9}" dt="2022-11-01T20:49:20.913" v="1148" actId="478"/>
          <ac:grpSpMkLst>
            <pc:docMk/>
            <pc:sldMk cId="3496050008" sldId="289"/>
            <ac:grpSpMk id="319" creationId="{45698380-9223-9732-A8AA-8C4FA77B107A}"/>
          </ac:grpSpMkLst>
        </pc:grpChg>
        <pc:grpChg chg="add del mod">
          <ac:chgData name="Sven Van de Velde" userId="00b08bc3e1e83696" providerId="LiveId" clId="{A25D7637-D0B6-4F5D-BABA-66A05ED2ACB9}" dt="2022-11-01T20:49:20.913" v="1148" actId="478"/>
          <ac:grpSpMkLst>
            <pc:docMk/>
            <pc:sldMk cId="3496050008" sldId="289"/>
            <ac:grpSpMk id="322" creationId="{07E10832-340B-4A56-31BB-1ADA30FD2773}"/>
          </ac:grpSpMkLst>
        </pc:grpChg>
        <pc:grpChg chg="add del mod">
          <ac:chgData name="Sven Van de Velde" userId="00b08bc3e1e83696" providerId="LiveId" clId="{A25D7637-D0B6-4F5D-BABA-66A05ED2ACB9}" dt="2022-11-01T20:49:20.913" v="1148" actId="478"/>
          <ac:grpSpMkLst>
            <pc:docMk/>
            <pc:sldMk cId="3496050008" sldId="289"/>
            <ac:grpSpMk id="325" creationId="{2FDC0F8D-7B04-F80E-4F22-FF5634C17EF2}"/>
          </ac:grpSpMkLst>
        </pc:grpChg>
        <pc:grpChg chg="add del mod">
          <ac:chgData name="Sven Van de Velde" userId="00b08bc3e1e83696" providerId="LiveId" clId="{A25D7637-D0B6-4F5D-BABA-66A05ED2ACB9}" dt="2022-11-01T20:54:08.880" v="1242" actId="478"/>
          <ac:grpSpMkLst>
            <pc:docMk/>
            <pc:sldMk cId="3496050008" sldId="289"/>
            <ac:grpSpMk id="328" creationId="{D8FAB0DE-6C8D-5D42-D5F1-21810F6BCCA5}"/>
          </ac:grpSpMkLst>
        </pc:grpChg>
        <pc:grpChg chg="add del mod">
          <ac:chgData name="Sven Van de Velde" userId="00b08bc3e1e83696" providerId="LiveId" clId="{A25D7637-D0B6-4F5D-BABA-66A05ED2ACB9}" dt="2022-11-02T06:59:27.452" v="1329" actId="165"/>
          <ac:grpSpMkLst>
            <pc:docMk/>
            <pc:sldMk cId="3496050008" sldId="289"/>
            <ac:grpSpMk id="331" creationId="{9F79041E-5367-00CD-401D-0FA731230EF4}"/>
          </ac:grpSpMkLst>
        </pc:grpChg>
        <pc:grpChg chg="add del mod">
          <ac:chgData name="Sven Van de Velde" userId="00b08bc3e1e83696" providerId="LiveId" clId="{A25D7637-D0B6-4F5D-BABA-66A05ED2ACB9}" dt="2022-11-01T20:54:08.880" v="1242" actId="478"/>
          <ac:grpSpMkLst>
            <pc:docMk/>
            <pc:sldMk cId="3496050008" sldId="289"/>
            <ac:grpSpMk id="337" creationId="{BA7723FD-D4DB-4DB5-B93D-861470D2D2D5}"/>
          </ac:grpSpMkLst>
        </pc:grpChg>
        <pc:grpChg chg="add del mod">
          <ac:chgData name="Sven Van de Velde" userId="00b08bc3e1e83696" providerId="LiveId" clId="{A25D7637-D0B6-4F5D-BABA-66A05ED2ACB9}" dt="2022-11-02T06:59:27.452" v="1329" actId="165"/>
          <ac:grpSpMkLst>
            <pc:docMk/>
            <pc:sldMk cId="3496050008" sldId="289"/>
            <ac:grpSpMk id="342" creationId="{998FE151-D27C-E3CE-A6A5-4737AB5A08FF}"/>
          </ac:grpSpMkLst>
        </pc:grpChg>
        <pc:grpChg chg="add del mod">
          <ac:chgData name="Sven Van de Velde" userId="00b08bc3e1e83696" providerId="LiveId" clId="{A25D7637-D0B6-4F5D-BABA-66A05ED2ACB9}" dt="2022-11-02T06:59:27.452" v="1329" actId="165"/>
          <ac:grpSpMkLst>
            <pc:docMk/>
            <pc:sldMk cId="3496050008" sldId="289"/>
            <ac:grpSpMk id="345" creationId="{9947E766-203C-49E0-955D-85EDE13D9E37}"/>
          </ac:grpSpMkLst>
        </pc:grpChg>
        <pc:grpChg chg="add del mod">
          <ac:chgData name="Sven Van de Velde" userId="00b08bc3e1e83696" providerId="LiveId" clId="{A25D7637-D0B6-4F5D-BABA-66A05ED2ACB9}" dt="2022-11-02T06:59:27.452" v="1329" actId="165"/>
          <ac:grpSpMkLst>
            <pc:docMk/>
            <pc:sldMk cId="3496050008" sldId="289"/>
            <ac:grpSpMk id="348" creationId="{F86F85A3-F741-AC74-90D7-1516AE1E0FF1}"/>
          </ac:grpSpMkLst>
        </pc:grpChg>
        <pc:grpChg chg="add del mod">
          <ac:chgData name="Sven Van de Velde" userId="00b08bc3e1e83696" providerId="LiveId" clId="{A25D7637-D0B6-4F5D-BABA-66A05ED2ACB9}" dt="2022-11-02T06:59:27.452" v="1329" actId="165"/>
          <ac:grpSpMkLst>
            <pc:docMk/>
            <pc:sldMk cId="3496050008" sldId="289"/>
            <ac:grpSpMk id="351" creationId="{DB189A65-AD6F-0673-6987-6B9AD305B533}"/>
          </ac:grpSpMkLst>
        </pc:grpChg>
        <pc:grpChg chg="add del mod">
          <ac:chgData name="Sven Van de Velde" userId="00b08bc3e1e83696" providerId="LiveId" clId="{A25D7637-D0B6-4F5D-BABA-66A05ED2ACB9}" dt="2022-11-01T20:35:44.368" v="937" actId="478"/>
          <ac:grpSpMkLst>
            <pc:docMk/>
            <pc:sldMk cId="3496050008" sldId="289"/>
            <ac:grpSpMk id="354" creationId="{B9EC496A-7D88-10F8-AFDD-FA68190C9BBA}"/>
          </ac:grpSpMkLst>
        </pc:grpChg>
        <pc:grpChg chg="add del mod">
          <ac:chgData name="Sven Van de Velde" userId="00b08bc3e1e83696" providerId="LiveId" clId="{A25D7637-D0B6-4F5D-BABA-66A05ED2ACB9}" dt="2022-11-01T20:35:44.368" v="937" actId="478"/>
          <ac:grpSpMkLst>
            <pc:docMk/>
            <pc:sldMk cId="3496050008" sldId="289"/>
            <ac:grpSpMk id="357" creationId="{C3480D28-B5B9-211D-CA2B-2E21458947CB}"/>
          </ac:grpSpMkLst>
        </pc:grpChg>
        <pc:grpChg chg="add del mod">
          <ac:chgData name="Sven Van de Velde" userId="00b08bc3e1e83696" providerId="LiveId" clId="{A25D7637-D0B6-4F5D-BABA-66A05ED2ACB9}" dt="2022-11-01T20:35:44.368" v="937" actId="478"/>
          <ac:grpSpMkLst>
            <pc:docMk/>
            <pc:sldMk cId="3496050008" sldId="289"/>
            <ac:grpSpMk id="360" creationId="{F1A9769F-E22B-8B40-A383-9739363D8BFA}"/>
          </ac:grpSpMkLst>
        </pc:grpChg>
        <pc:grpChg chg="add del mod">
          <ac:chgData name="Sven Van de Velde" userId="00b08bc3e1e83696" providerId="LiveId" clId="{A25D7637-D0B6-4F5D-BABA-66A05ED2ACB9}" dt="2022-11-01T20:35:44.368" v="937" actId="478"/>
          <ac:grpSpMkLst>
            <pc:docMk/>
            <pc:sldMk cId="3496050008" sldId="289"/>
            <ac:grpSpMk id="363" creationId="{48B7E3CF-3905-7FC0-3878-C28B502189A1}"/>
          </ac:grpSpMkLst>
        </pc:grpChg>
        <pc:grpChg chg="add del mod">
          <ac:chgData name="Sven Van de Velde" userId="00b08bc3e1e83696" providerId="LiveId" clId="{A25D7637-D0B6-4F5D-BABA-66A05ED2ACB9}" dt="2022-11-01T20:35:44.368" v="937" actId="478"/>
          <ac:grpSpMkLst>
            <pc:docMk/>
            <pc:sldMk cId="3496050008" sldId="289"/>
            <ac:grpSpMk id="366" creationId="{8730FC7B-B69E-467C-D759-E0E2F92338E4}"/>
          </ac:grpSpMkLst>
        </pc:grpChg>
        <pc:grpChg chg="add del mod">
          <ac:chgData name="Sven Van de Velde" userId="00b08bc3e1e83696" providerId="LiveId" clId="{A25D7637-D0B6-4F5D-BABA-66A05ED2ACB9}" dt="2022-11-01T20:35:44.368" v="937" actId="478"/>
          <ac:grpSpMkLst>
            <pc:docMk/>
            <pc:sldMk cId="3496050008" sldId="289"/>
            <ac:grpSpMk id="369" creationId="{802FDC68-D3D8-780E-E7FF-97C1D67BDA2A}"/>
          </ac:grpSpMkLst>
        </pc:grpChg>
        <pc:grpChg chg="add del mod">
          <ac:chgData name="Sven Van de Velde" userId="00b08bc3e1e83696" providerId="LiveId" clId="{A25D7637-D0B6-4F5D-BABA-66A05ED2ACB9}" dt="2022-11-02T06:59:27.452" v="1329" actId="165"/>
          <ac:grpSpMkLst>
            <pc:docMk/>
            <pc:sldMk cId="3496050008" sldId="289"/>
            <ac:grpSpMk id="372" creationId="{BD098551-87E9-C0E6-0383-EC2C12671994}"/>
          </ac:grpSpMkLst>
        </pc:grpChg>
        <pc:grpChg chg="add del mod">
          <ac:chgData name="Sven Van de Velde" userId="00b08bc3e1e83696" providerId="LiveId" clId="{A25D7637-D0B6-4F5D-BABA-66A05ED2ACB9}" dt="2022-11-02T06:59:27.452" v="1329" actId="165"/>
          <ac:grpSpMkLst>
            <pc:docMk/>
            <pc:sldMk cId="3496050008" sldId="289"/>
            <ac:grpSpMk id="375" creationId="{FBA70C8B-6543-DDD9-9598-913BFADF0D2B}"/>
          </ac:grpSpMkLst>
        </pc:grpChg>
        <pc:grpChg chg="add del mod">
          <ac:chgData name="Sven Van de Velde" userId="00b08bc3e1e83696" providerId="LiveId" clId="{A25D7637-D0B6-4F5D-BABA-66A05ED2ACB9}" dt="2022-11-02T06:59:27.452" v="1329" actId="165"/>
          <ac:grpSpMkLst>
            <pc:docMk/>
            <pc:sldMk cId="3496050008" sldId="289"/>
            <ac:grpSpMk id="378" creationId="{DC3A84ED-5266-99F1-B515-804BB5864FAC}"/>
          </ac:grpSpMkLst>
        </pc:grpChg>
        <pc:grpChg chg="add del mod">
          <ac:chgData name="Sven Van de Velde" userId="00b08bc3e1e83696" providerId="LiveId" clId="{A25D7637-D0B6-4F5D-BABA-66A05ED2ACB9}" dt="2022-11-01T20:54:08.880" v="1242" actId="478"/>
          <ac:grpSpMkLst>
            <pc:docMk/>
            <pc:sldMk cId="3496050008" sldId="289"/>
            <ac:grpSpMk id="381" creationId="{E0E78C51-22D6-4266-E49A-93D05FBFC5C0}"/>
          </ac:grpSpMkLst>
        </pc:grpChg>
        <pc:grpChg chg="add del mod">
          <ac:chgData name="Sven Van de Velde" userId="00b08bc3e1e83696" providerId="LiveId" clId="{A25D7637-D0B6-4F5D-BABA-66A05ED2ACB9}" dt="2022-11-02T06:59:27.452" v="1329" actId="165"/>
          <ac:grpSpMkLst>
            <pc:docMk/>
            <pc:sldMk cId="3496050008" sldId="289"/>
            <ac:grpSpMk id="384" creationId="{DD7D860A-3DFA-4EFB-BDAE-3F0E63012906}"/>
          </ac:grpSpMkLst>
        </pc:grpChg>
        <pc:grpChg chg="add del mod">
          <ac:chgData name="Sven Van de Velde" userId="00b08bc3e1e83696" providerId="LiveId" clId="{A25D7637-D0B6-4F5D-BABA-66A05ED2ACB9}" dt="2022-11-01T20:54:08.880" v="1242" actId="478"/>
          <ac:grpSpMkLst>
            <pc:docMk/>
            <pc:sldMk cId="3496050008" sldId="289"/>
            <ac:grpSpMk id="390" creationId="{94A19602-6B08-10DF-BC08-AC4F2D0086D8}"/>
          </ac:grpSpMkLst>
        </pc:grpChg>
        <pc:grpChg chg="add del mod">
          <ac:chgData name="Sven Van de Velde" userId="00b08bc3e1e83696" providerId="LiveId" clId="{A25D7637-D0B6-4F5D-BABA-66A05ED2ACB9}" dt="2022-11-02T06:59:27.452" v="1329" actId="165"/>
          <ac:grpSpMkLst>
            <pc:docMk/>
            <pc:sldMk cId="3496050008" sldId="289"/>
            <ac:grpSpMk id="406" creationId="{544A2EBA-2E86-57F3-40AE-E7AD2425BEFF}"/>
          </ac:grpSpMkLst>
        </pc:grpChg>
        <pc:grpChg chg="add del mod">
          <ac:chgData name="Sven Van de Velde" userId="00b08bc3e1e83696" providerId="LiveId" clId="{A25D7637-D0B6-4F5D-BABA-66A05ED2ACB9}" dt="2022-11-02T06:59:27.452" v="1329" actId="165"/>
          <ac:grpSpMkLst>
            <pc:docMk/>
            <pc:sldMk cId="3496050008" sldId="289"/>
            <ac:grpSpMk id="409" creationId="{423B91AB-6F87-45A0-BE2E-D682E4DC2A8E}"/>
          </ac:grpSpMkLst>
        </pc:grpChg>
        <pc:grpChg chg="add del mod">
          <ac:chgData name="Sven Van de Velde" userId="00b08bc3e1e83696" providerId="LiveId" clId="{A25D7637-D0B6-4F5D-BABA-66A05ED2ACB9}" dt="2022-11-02T06:59:27.452" v="1329" actId="165"/>
          <ac:grpSpMkLst>
            <pc:docMk/>
            <pc:sldMk cId="3496050008" sldId="289"/>
            <ac:grpSpMk id="412" creationId="{3D3EFCF1-6BF6-4158-0FA1-BAECAFE744E5}"/>
          </ac:grpSpMkLst>
        </pc:grpChg>
        <pc:grpChg chg="add del mod">
          <ac:chgData name="Sven Van de Velde" userId="00b08bc3e1e83696" providerId="LiveId" clId="{A25D7637-D0B6-4F5D-BABA-66A05ED2ACB9}" dt="2022-11-02T06:59:27.452" v="1329" actId="165"/>
          <ac:grpSpMkLst>
            <pc:docMk/>
            <pc:sldMk cId="3496050008" sldId="289"/>
            <ac:grpSpMk id="415" creationId="{EBE1DC49-8F11-F0AB-0F9A-1FDE7AA3FEFA}"/>
          </ac:grpSpMkLst>
        </pc:grpChg>
        <pc:grpChg chg="add del mod">
          <ac:chgData name="Sven Van de Velde" userId="00b08bc3e1e83696" providerId="LiveId" clId="{A25D7637-D0B6-4F5D-BABA-66A05ED2ACB9}" dt="2022-11-02T06:59:27.452" v="1329" actId="165"/>
          <ac:grpSpMkLst>
            <pc:docMk/>
            <pc:sldMk cId="3496050008" sldId="289"/>
            <ac:grpSpMk id="418" creationId="{BB109BA0-C3B6-A3FF-0126-1C77095A1BBC}"/>
          </ac:grpSpMkLst>
        </pc:grpChg>
        <pc:grpChg chg="add del mod">
          <ac:chgData name="Sven Van de Velde" userId="00b08bc3e1e83696" providerId="LiveId" clId="{A25D7637-D0B6-4F5D-BABA-66A05ED2ACB9}" dt="2022-11-02T06:59:27.452" v="1329" actId="165"/>
          <ac:grpSpMkLst>
            <pc:docMk/>
            <pc:sldMk cId="3496050008" sldId="289"/>
            <ac:grpSpMk id="421" creationId="{D24221FB-E2D5-9B96-2A2F-15B1CAFE4C52}"/>
          </ac:grpSpMkLst>
        </pc:grpChg>
        <pc:grpChg chg="add del mod">
          <ac:chgData name="Sven Van de Velde" userId="00b08bc3e1e83696" providerId="LiveId" clId="{A25D7637-D0B6-4F5D-BABA-66A05ED2ACB9}" dt="2022-11-02T06:59:27.452" v="1329" actId="165"/>
          <ac:grpSpMkLst>
            <pc:docMk/>
            <pc:sldMk cId="3496050008" sldId="289"/>
            <ac:grpSpMk id="424" creationId="{C1581DA0-133B-D734-8B07-09352B5B604F}"/>
          </ac:grpSpMkLst>
        </pc:grpChg>
        <pc:grpChg chg="add del mod">
          <ac:chgData name="Sven Van de Velde" userId="00b08bc3e1e83696" providerId="LiveId" clId="{A25D7637-D0B6-4F5D-BABA-66A05ED2ACB9}" dt="2022-11-02T06:59:27.452" v="1329" actId="165"/>
          <ac:grpSpMkLst>
            <pc:docMk/>
            <pc:sldMk cId="3496050008" sldId="289"/>
            <ac:grpSpMk id="428" creationId="{2BE8992E-FA73-D9FE-6F34-D7D952AE377D}"/>
          </ac:grpSpMkLst>
        </pc:grpChg>
        <pc:grpChg chg="add del mod">
          <ac:chgData name="Sven Van de Velde" userId="00b08bc3e1e83696" providerId="LiveId" clId="{A25D7637-D0B6-4F5D-BABA-66A05ED2ACB9}" dt="2022-11-02T06:59:27.452" v="1329" actId="165"/>
          <ac:grpSpMkLst>
            <pc:docMk/>
            <pc:sldMk cId="3496050008" sldId="289"/>
            <ac:grpSpMk id="431" creationId="{3EEF7E58-67B2-B7D4-86BA-85237A4C7409}"/>
          </ac:grpSpMkLst>
        </pc:grpChg>
        <pc:grpChg chg="add del mod">
          <ac:chgData name="Sven Van de Velde" userId="00b08bc3e1e83696" providerId="LiveId" clId="{A25D7637-D0B6-4F5D-BABA-66A05ED2ACB9}" dt="2022-11-02T06:59:27.452" v="1329" actId="165"/>
          <ac:grpSpMkLst>
            <pc:docMk/>
            <pc:sldMk cId="3496050008" sldId="289"/>
            <ac:grpSpMk id="434" creationId="{CE6009EF-A6CD-16C5-B8E5-7563E2713FA6}"/>
          </ac:grpSpMkLst>
        </pc:grpChg>
        <pc:grpChg chg="add del mod">
          <ac:chgData name="Sven Van de Velde" userId="00b08bc3e1e83696" providerId="LiveId" clId="{A25D7637-D0B6-4F5D-BABA-66A05ED2ACB9}" dt="2022-11-02T06:59:27.452" v="1329" actId="165"/>
          <ac:grpSpMkLst>
            <pc:docMk/>
            <pc:sldMk cId="3496050008" sldId="289"/>
            <ac:grpSpMk id="437" creationId="{186629D2-8C79-97DB-0A85-7BF29B7E689A}"/>
          </ac:grpSpMkLst>
        </pc:grpChg>
        <pc:grpChg chg="add del mod">
          <ac:chgData name="Sven Van de Velde" userId="00b08bc3e1e83696" providerId="LiveId" clId="{A25D7637-D0B6-4F5D-BABA-66A05ED2ACB9}" dt="2022-11-02T06:59:27.452" v="1329" actId="165"/>
          <ac:grpSpMkLst>
            <pc:docMk/>
            <pc:sldMk cId="3496050008" sldId="289"/>
            <ac:grpSpMk id="440" creationId="{B4C106F1-01E8-ADEF-C7BB-6E0D7A945F33}"/>
          </ac:grpSpMkLst>
        </pc:grpChg>
        <pc:grpChg chg="add del mod">
          <ac:chgData name="Sven Van de Velde" userId="00b08bc3e1e83696" providerId="LiveId" clId="{A25D7637-D0B6-4F5D-BABA-66A05ED2ACB9}" dt="2022-11-02T06:59:27.452" v="1329" actId="165"/>
          <ac:grpSpMkLst>
            <pc:docMk/>
            <pc:sldMk cId="3496050008" sldId="289"/>
            <ac:grpSpMk id="443" creationId="{45649954-D815-9F15-C406-364C667BD0D2}"/>
          </ac:grpSpMkLst>
        </pc:grpChg>
        <pc:grpChg chg="add del mod">
          <ac:chgData name="Sven Van de Velde" userId="00b08bc3e1e83696" providerId="LiveId" clId="{A25D7637-D0B6-4F5D-BABA-66A05ED2ACB9}" dt="2022-11-02T06:59:27.452" v="1329" actId="165"/>
          <ac:grpSpMkLst>
            <pc:docMk/>
            <pc:sldMk cId="3496050008" sldId="289"/>
            <ac:grpSpMk id="446" creationId="{E13A62EA-6347-9555-9A8D-65A42C09A193}"/>
          </ac:grpSpMkLst>
        </pc:grpChg>
        <pc:grpChg chg="add del mod">
          <ac:chgData name="Sven Van de Velde" userId="00b08bc3e1e83696" providerId="LiveId" clId="{A25D7637-D0B6-4F5D-BABA-66A05ED2ACB9}" dt="2022-11-02T06:59:27.452" v="1329" actId="165"/>
          <ac:grpSpMkLst>
            <pc:docMk/>
            <pc:sldMk cId="3496050008" sldId="289"/>
            <ac:grpSpMk id="450" creationId="{07A7794C-BDAE-F7CC-32F5-DD3344D25F3D}"/>
          </ac:grpSpMkLst>
        </pc:grpChg>
        <pc:grpChg chg="add del mod">
          <ac:chgData name="Sven Van de Velde" userId="00b08bc3e1e83696" providerId="LiveId" clId="{A25D7637-D0B6-4F5D-BABA-66A05ED2ACB9}" dt="2022-11-02T06:59:27.452" v="1329" actId="165"/>
          <ac:grpSpMkLst>
            <pc:docMk/>
            <pc:sldMk cId="3496050008" sldId="289"/>
            <ac:grpSpMk id="453" creationId="{F79D8BE4-13CD-F4B7-EBC9-AFE6ACB0FB87}"/>
          </ac:grpSpMkLst>
        </pc:grpChg>
        <pc:grpChg chg="add del mod">
          <ac:chgData name="Sven Van de Velde" userId="00b08bc3e1e83696" providerId="LiveId" clId="{A25D7637-D0B6-4F5D-BABA-66A05ED2ACB9}" dt="2022-11-02T06:59:27.452" v="1329" actId="165"/>
          <ac:grpSpMkLst>
            <pc:docMk/>
            <pc:sldMk cId="3496050008" sldId="289"/>
            <ac:grpSpMk id="456" creationId="{DF7E0400-4F11-0F79-91C9-08B172994090}"/>
          </ac:grpSpMkLst>
        </pc:grpChg>
        <pc:grpChg chg="add del mod">
          <ac:chgData name="Sven Van de Velde" userId="00b08bc3e1e83696" providerId="LiveId" clId="{A25D7637-D0B6-4F5D-BABA-66A05ED2ACB9}" dt="2022-11-02T06:59:27.452" v="1329" actId="165"/>
          <ac:grpSpMkLst>
            <pc:docMk/>
            <pc:sldMk cId="3496050008" sldId="289"/>
            <ac:grpSpMk id="459" creationId="{EC453F58-B7AE-3FDD-AD74-A24B4B7E6F77}"/>
          </ac:grpSpMkLst>
        </pc:grpChg>
        <pc:grpChg chg="add del mod">
          <ac:chgData name="Sven Van de Velde" userId="00b08bc3e1e83696" providerId="LiveId" clId="{A25D7637-D0B6-4F5D-BABA-66A05ED2ACB9}" dt="2022-11-02T06:59:27.452" v="1329" actId="165"/>
          <ac:grpSpMkLst>
            <pc:docMk/>
            <pc:sldMk cId="3496050008" sldId="289"/>
            <ac:grpSpMk id="462" creationId="{323F6959-65E1-4368-4342-C22C9548A9AE}"/>
          </ac:grpSpMkLst>
        </pc:grpChg>
        <pc:grpChg chg="add del mod">
          <ac:chgData name="Sven Van de Velde" userId="00b08bc3e1e83696" providerId="LiveId" clId="{A25D7637-D0B6-4F5D-BABA-66A05ED2ACB9}" dt="2022-11-02T06:59:27.452" v="1329" actId="165"/>
          <ac:grpSpMkLst>
            <pc:docMk/>
            <pc:sldMk cId="3496050008" sldId="289"/>
            <ac:grpSpMk id="465" creationId="{2984DA25-09FD-F97C-48BC-EBE1A916C199}"/>
          </ac:grpSpMkLst>
        </pc:grpChg>
        <pc:grpChg chg="add del mod">
          <ac:chgData name="Sven Van de Velde" userId="00b08bc3e1e83696" providerId="LiveId" clId="{A25D7637-D0B6-4F5D-BABA-66A05ED2ACB9}" dt="2022-11-02T06:59:27.452" v="1329" actId="165"/>
          <ac:grpSpMkLst>
            <pc:docMk/>
            <pc:sldMk cId="3496050008" sldId="289"/>
            <ac:grpSpMk id="468" creationId="{42F6EE11-6382-2645-6FB2-1AD10F90BDA5}"/>
          </ac:grpSpMkLst>
        </pc:grpChg>
        <pc:grpChg chg="add del mod">
          <ac:chgData name="Sven Van de Velde" userId="00b08bc3e1e83696" providerId="LiveId" clId="{A25D7637-D0B6-4F5D-BABA-66A05ED2ACB9}" dt="2022-11-02T06:59:27.452" v="1329" actId="165"/>
          <ac:grpSpMkLst>
            <pc:docMk/>
            <pc:sldMk cId="3496050008" sldId="289"/>
            <ac:grpSpMk id="472" creationId="{37AB1B4A-D700-83FA-1ADC-AEEA7D07E0C1}"/>
          </ac:grpSpMkLst>
        </pc:grpChg>
        <pc:grpChg chg="add del mod">
          <ac:chgData name="Sven Van de Velde" userId="00b08bc3e1e83696" providerId="LiveId" clId="{A25D7637-D0B6-4F5D-BABA-66A05ED2ACB9}" dt="2022-11-02T06:59:27.452" v="1329" actId="165"/>
          <ac:grpSpMkLst>
            <pc:docMk/>
            <pc:sldMk cId="3496050008" sldId="289"/>
            <ac:grpSpMk id="475" creationId="{D289F160-24C9-C172-58F0-6B244F0A7357}"/>
          </ac:grpSpMkLst>
        </pc:grpChg>
        <pc:grpChg chg="add del mod">
          <ac:chgData name="Sven Van de Velde" userId="00b08bc3e1e83696" providerId="LiveId" clId="{A25D7637-D0B6-4F5D-BABA-66A05ED2ACB9}" dt="2022-11-02T06:59:27.452" v="1329" actId="165"/>
          <ac:grpSpMkLst>
            <pc:docMk/>
            <pc:sldMk cId="3496050008" sldId="289"/>
            <ac:grpSpMk id="478" creationId="{6B77B02F-F031-B175-E1D4-A4F46F0071DF}"/>
          </ac:grpSpMkLst>
        </pc:grpChg>
        <pc:grpChg chg="add del mod">
          <ac:chgData name="Sven Van de Velde" userId="00b08bc3e1e83696" providerId="LiveId" clId="{A25D7637-D0B6-4F5D-BABA-66A05ED2ACB9}" dt="2022-11-02T06:59:27.452" v="1329" actId="165"/>
          <ac:grpSpMkLst>
            <pc:docMk/>
            <pc:sldMk cId="3496050008" sldId="289"/>
            <ac:grpSpMk id="481" creationId="{6A9094E3-D1A0-A043-A1D1-1ECAB7CFF4F9}"/>
          </ac:grpSpMkLst>
        </pc:grpChg>
        <pc:grpChg chg="add del mod">
          <ac:chgData name="Sven Van de Velde" userId="00b08bc3e1e83696" providerId="LiveId" clId="{A25D7637-D0B6-4F5D-BABA-66A05ED2ACB9}" dt="2022-11-02T06:59:27.452" v="1329" actId="165"/>
          <ac:grpSpMkLst>
            <pc:docMk/>
            <pc:sldMk cId="3496050008" sldId="289"/>
            <ac:grpSpMk id="484" creationId="{64A7700C-1CCB-1C44-A26B-575FC7469A89}"/>
          </ac:grpSpMkLst>
        </pc:grpChg>
        <pc:grpChg chg="add del mod">
          <ac:chgData name="Sven Van de Velde" userId="00b08bc3e1e83696" providerId="LiveId" clId="{A25D7637-D0B6-4F5D-BABA-66A05ED2ACB9}" dt="2022-11-02T06:59:27.452" v="1329" actId="165"/>
          <ac:grpSpMkLst>
            <pc:docMk/>
            <pc:sldMk cId="3496050008" sldId="289"/>
            <ac:grpSpMk id="487" creationId="{28FDEBB9-B2D9-980D-5D77-87A8257C4692}"/>
          </ac:grpSpMkLst>
        </pc:grpChg>
        <pc:grpChg chg="add del mod">
          <ac:chgData name="Sven Van de Velde" userId="00b08bc3e1e83696" providerId="LiveId" clId="{A25D7637-D0B6-4F5D-BABA-66A05ED2ACB9}" dt="2022-11-02T06:59:27.452" v="1329" actId="165"/>
          <ac:grpSpMkLst>
            <pc:docMk/>
            <pc:sldMk cId="3496050008" sldId="289"/>
            <ac:grpSpMk id="490" creationId="{9C1D4AFD-655E-4063-F563-71C22F733FE7}"/>
          </ac:grpSpMkLst>
        </pc:grpChg>
        <pc:grpChg chg="add del mod">
          <ac:chgData name="Sven Van de Velde" userId="00b08bc3e1e83696" providerId="LiveId" clId="{A25D7637-D0B6-4F5D-BABA-66A05ED2ACB9}" dt="2022-11-02T06:59:27.452" v="1329" actId="165"/>
          <ac:grpSpMkLst>
            <pc:docMk/>
            <pc:sldMk cId="3496050008" sldId="289"/>
            <ac:grpSpMk id="493" creationId="{9C530CEA-FEA3-5A9F-EBE6-3C716BF21810}"/>
          </ac:grpSpMkLst>
        </pc:grpChg>
        <pc:grpChg chg="add del mod">
          <ac:chgData name="Sven Van de Velde" userId="00b08bc3e1e83696" providerId="LiveId" clId="{A25D7637-D0B6-4F5D-BABA-66A05ED2ACB9}" dt="2022-11-01T20:50:17.956" v="1213" actId="478"/>
          <ac:grpSpMkLst>
            <pc:docMk/>
            <pc:sldMk cId="3496050008" sldId="289"/>
            <ac:grpSpMk id="497" creationId="{74FD4E2F-99D2-4B43-03A7-DA8250DEA105}"/>
          </ac:grpSpMkLst>
        </pc:grpChg>
        <pc:grpChg chg="add del mod">
          <ac:chgData name="Sven Van de Velde" userId="00b08bc3e1e83696" providerId="LiveId" clId="{A25D7637-D0B6-4F5D-BABA-66A05ED2ACB9}" dt="2022-11-01T20:50:17.956" v="1213" actId="478"/>
          <ac:grpSpMkLst>
            <pc:docMk/>
            <pc:sldMk cId="3496050008" sldId="289"/>
            <ac:grpSpMk id="500" creationId="{E141830A-3D2F-B5C1-6EED-4E6C5EEAA696}"/>
          </ac:grpSpMkLst>
        </pc:grpChg>
        <pc:grpChg chg="add del mod">
          <ac:chgData name="Sven Van de Velde" userId="00b08bc3e1e83696" providerId="LiveId" clId="{A25D7637-D0B6-4F5D-BABA-66A05ED2ACB9}" dt="2022-11-01T20:50:17.956" v="1213" actId="478"/>
          <ac:grpSpMkLst>
            <pc:docMk/>
            <pc:sldMk cId="3496050008" sldId="289"/>
            <ac:grpSpMk id="503" creationId="{10F81433-C4BA-8569-2D83-CC3D3B2C4316}"/>
          </ac:grpSpMkLst>
        </pc:grpChg>
        <pc:grpChg chg="add del mod">
          <ac:chgData name="Sven Van de Velde" userId="00b08bc3e1e83696" providerId="LiveId" clId="{A25D7637-D0B6-4F5D-BABA-66A05ED2ACB9}" dt="2022-11-01T20:50:17.956" v="1213" actId="478"/>
          <ac:grpSpMkLst>
            <pc:docMk/>
            <pc:sldMk cId="3496050008" sldId="289"/>
            <ac:grpSpMk id="506" creationId="{F7E239A9-DE2D-CCB8-10CA-84600ABE6532}"/>
          </ac:grpSpMkLst>
        </pc:grpChg>
        <pc:grpChg chg="add del mod">
          <ac:chgData name="Sven Van de Velde" userId="00b08bc3e1e83696" providerId="LiveId" clId="{A25D7637-D0B6-4F5D-BABA-66A05ED2ACB9}" dt="2022-11-01T20:50:17.956" v="1213" actId="478"/>
          <ac:grpSpMkLst>
            <pc:docMk/>
            <pc:sldMk cId="3496050008" sldId="289"/>
            <ac:grpSpMk id="509" creationId="{95D5FA1E-9B6E-27E3-B93E-EF9F525907BC}"/>
          </ac:grpSpMkLst>
        </pc:grpChg>
        <pc:grpChg chg="add del mod">
          <ac:chgData name="Sven Van de Velde" userId="00b08bc3e1e83696" providerId="LiveId" clId="{A25D7637-D0B6-4F5D-BABA-66A05ED2ACB9}" dt="2022-11-01T20:50:17.956" v="1213" actId="478"/>
          <ac:grpSpMkLst>
            <pc:docMk/>
            <pc:sldMk cId="3496050008" sldId="289"/>
            <ac:grpSpMk id="512" creationId="{B06A9E8D-3A3E-0A88-FD0A-38AC488E15A0}"/>
          </ac:grpSpMkLst>
        </pc:grpChg>
        <pc:grpChg chg="add del mod">
          <ac:chgData name="Sven Van de Velde" userId="00b08bc3e1e83696" providerId="LiveId" clId="{A25D7637-D0B6-4F5D-BABA-66A05ED2ACB9}" dt="2022-11-01T20:50:17.956" v="1213" actId="478"/>
          <ac:grpSpMkLst>
            <pc:docMk/>
            <pc:sldMk cId="3496050008" sldId="289"/>
            <ac:grpSpMk id="515" creationId="{1776D580-E70B-264B-A88D-2366507E858A}"/>
          </ac:grpSpMkLst>
        </pc:grpChg>
        <pc:grpChg chg="add del mod">
          <ac:chgData name="Sven Van de Velde" userId="00b08bc3e1e83696" providerId="LiveId" clId="{A25D7637-D0B6-4F5D-BABA-66A05ED2ACB9}" dt="2022-11-01T20:50:17.956" v="1213" actId="478"/>
          <ac:grpSpMkLst>
            <pc:docMk/>
            <pc:sldMk cId="3496050008" sldId="289"/>
            <ac:grpSpMk id="518" creationId="{DE888DD2-A1B4-DB5D-306A-6821108CB622}"/>
          </ac:grpSpMkLst>
        </pc:grpChg>
        <pc:grpChg chg="add del mod">
          <ac:chgData name="Sven Van de Velde" userId="00b08bc3e1e83696" providerId="LiveId" clId="{A25D7637-D0B6-4F5D-BABA-66A05ED2ACB9}" dt="2022-11-02T06:59:27.452" v="1329" actId="165"/>
          <ac:grpSpMkLst>
            <pc:docMk/>
            <pc:sldMk cId="3496050008" sldId="289"/>
            <ac:grpSpMk id="521" creationId="{959B949C-AD30-0D7B-C7BE-EDE8C3F7B24E}"/>
          </ac:grpSpMkLst>
        </pc:grpChg>
        <pc:grpChg chg="add del mod">
          <ac:chgData name="Sven Van de Velde" userId="00b08bc3e1e83696" providerId="LiveId" clId="{A25D7637-D0B6-4F5D-BABA-66A05ED2ACB9}" dt="2022-11-02T06:59:27.452" v="1329" actId="165"/>
          <ac:grpSpMkLst>
            <pc:docMk/>
            <pc:sldMk cId="3496050008" sldId="289"/>
            <ac:grpSpMk id="524" creationId="{6471CC5D-5B05-6F71-C716-2CDE4EA383F1}"/>
          </ac:grpSpMkLst>
        </pc:grpChg>
        <pc:grpChg chg="add del mod">
          <ac:chgData name="Sven Van de Velde" userId="00b08bc3e1e83696" providerId="LiveId" clId="{A25D7637-D0B6-4F5D-BABA-66A05ED2ACB9}" dt="2022-11-02T06:59:27.452" v="1329" actId="165"/>
          <ac:grpSpMkLst>
            <pc:docMk/>
            <pc:sldMk cId="3496050008" sldId="289"/>
            <ac:grpSpMk id="527" creationId="{F8DB82A8-75BC-7538-B5BC-5449FC614316}"/>
          </ac:grpSpMkLst>
        </pc:grpChg>
        <pc:grpChg chg="add del mod">
          <ac:chgData name="Sven Van de Velde" userId="00b08bc3e1e83696" providerId="LiveId" clId="{A25D7637-D0B6-4F5D-BABA-66A05ED2ACB9}" dt="2022-11-02T06:59:27.452" v="1329" actId="165"/>
          <ac:grpSpMkLst>
            <pc:docMk/>
            <pc:sldMk cId="3496050008" sldId="289"/>
            <ac:grpSpMk id="537" creationId="{8E8E1428-064F-8FDC-5880-2DB4C6D4E9EB}"/>
          </ac:grpSpMkLst>
        </pc:grpChg>
        <pc:grpChg chg="add del mod">
          <ac:chgData name="Sven Van de Velde" userId="00b08bc3e1e83696" providerId="LiveId" clId="{A25D7637-D0B6-4F5D-BABA-66A05ED2ACB9}" dt="2022-11-02T06:59:27.452" v="1329" actId="165"/>
          <ac:grpSpMkLst>
            <pc:docMk/>
            <pc:sldMk cId="3496050008" sldId="289"/>
            <ac:grpSpMk id="540" creationId="{BE4DCE14-DAA8-3DF8-94E2-0CB7493F55B0}"/>
          </ac:grpSpMkLst>
        </pc:grpChg>
        <pc:grpChg chg="add mod">
          <ac:chgData name="Sven Van de Velde" userId="00b08bc3e1e83696" providerId="LiveId" clId="{A25D7637-D0B6-4F5D-BABA-66A05ED2ACB9}" dt="2022-11-03T08:09:50.571" v="5530" actId="1037"/>
          <ac:grpSpMkLst>
            <pc:docMk/>
            <pc:sldMk cId="3496050008" sldId="289"/>
            <ac:grpSpMk id="559" creationId="{CCEC7CCD-8666-A255-C4E4-9D58339D5B89}"/>
          </ac:grpSpMkLst>
        </pc:grpChg>
        <pc:grpChg chg="add del mod">
          <ac:chgData name="Sven Van de Velde" userId="00b08bc3e1e83696" providerId="LiveId" clId="{A25D7637-D0B6-4F5D-BABA-66A05ED2ACB9}" dt="2022-11-03T05:48:11.455" v="2137" actId="478"/>
          <ac:grpSpMkLst>
            <pc:docMk/>
            <pc:sldMk cId="3496050008" sldId="289"/>
            <ac:grpSpMk id="560" creationId="{960B78E3-7450-2CE1-02E1-86D7A0B2BF45}"/>
          </ac:grpSpMkLst>
        </pc:grpChg>
        <pc:grpChg chg="add del mod">
          <ac:chgData name="Sven Van de Velde" userId="00b08bc3e1e83696" providerId="LiveId" clId="{A25D7637-D0B6-4F5D-BABA-66A05ED2ACB9}" dt="2022-11-02T07:25:12.950" v="1735" actId="478"/>
          <ac:grpSpMkLst>
            <pc:docMk/>
            <pc:sldMk cId="3496050008" sldId="289"/>
            <ac:grpSpMk id="561" creationId="{172A2255-4B08-9367-036A-22C51F5D51D7}"/>
          </ac:grpSpMkLst>
        </pc:grpChg>
        <pc:grpChg chg="add del mod">
          <ac:chgData name="Sven Van de Velde" userId="00b08bc3e1e83696" providerId="LiveId" clId="{A25D7637-D0B6-4F5D-BABA-66A05ED2ACB9}" dt="2022-11-02T07:25:12.950" v="1735" actId="478"/>
          <ac:grpSpMkLst>
            <pc:docMk/>
            <pc:sldMk cId="3496050008" sldId="289"/>
            <ac:grpSpMk id="564" creationId="{B883899E-C63B-1FE0-8EEE-A0D1CF818D6D}"/>
          </ac:grpSpMkLst>
        </pc:grpChg>
        <pc:grpChg chg="add del mod">
          <ac:chgData name="Sven Van de Velde" userId="00b08bc3e1e83696" providerId="LiveId" clId="{A25D7637-D0B6-4F5D-BABA-66A05ED2ACB9}" dt="2022-11-02T07:25:12.950" v="1735" actId="478"/>
          <ac:grpSpMkLst>
            <pc:docMk/>
            <pc:sldMk cId="3496050008" sldId="289"/>
            <ac:grpSpMk id="567" creationId="{A5C9053C-04AC-6AE2-B54D-73F656F2E5D6}"/>
          </ac:grpSpMkLst>
        </pc:grpChg>
        <pc:grpChg chg="add del mod">
          <ac:chgData name="Sven Van de Velde" userId="00b08bc3e1e83696" providerId="LiveId" clId="{A25D7637-D0B6-4F5D-BABA-66A05ED2ACB9}" dt="2022-11-02T07:25:12.950" v="1735" actId="478"/>
          <ac:grpSpMkLst>
            <pc:docMk/>
            <pc:sldMk cId="3496050008" sldId="289"/>
            <ac:grpSpMk id="570" creationId="{F871C780-0E07-6299-5637-810A504B83E1}"/>
          </ac:grpSpMkLst>
        </pc:grpChg>
        <pc:grpChg chg="add del mod">
          <ac:chgData name="Sven Van de Velde" userId="00b08bc3e1e83696" providerId="LiveId" clId="{A25D7637-D0B6-4F5D-BABA-66A05ED2ACB9}" dt="2022-11-02T07:25:12.950" v="1735" actId="478"/>
          <ac:grpSpMkLst>
            <pc:docMk/>
            <pc:sldMk cId="3496050008" sldId="289"/>
            <ac:grpSpMk id="573" creationId="{23488C85-7F08-198D-FB23-A53140541B6B}"/>
          </ac:grpSpMkLst>
        </pc:grpChg>
        <pc:grpChg chg="add del mod">
          <ac:chgData name="Sven Van de Velde" userId="00b08bc3e1e83696" providerId="LiveId" clId="{A25D7637-D0B6-4F5D-BABA-66A05ED2ACB9}" dt="2022-11-02T07:25:12.950" v="1735" actId="478"/>
          <ac:grpSpMkLst>
            <pc:docMk/>
            <pc:sldMk cId="3496050008" sldId="289"/>
            <ac:grpSpMk id="576" creationId="{16639420-4916-3CD5-675A-88465627FB52}"/>
          </ac:grpSpMkLst>
        </pc:grpChg>
        <pc:grpChg chg="add del mod">
          <ac:chgData name="Sven Van de Velde" userId="00b08bc3e1e83696" providerId="LiveId" clId="{A25D7637-D0B6-4F5D-BABA-66A05ED2ACB9}" dt="2022-11-02T07:25:19.868" v="1737" actId="478"/>
          <ac:grpSpMkLst>
            <pc:docMk/>
            <pc:sldMk cId="3496050008" sldId="289"/>
            <ac:grpSpMk id="579" creationId="{F1E8B908-B3B6-DEA2-3630-6DC10D1CA0C7}"/>
          </ac:grpSpMkLst>
        </pc:grpChg>
        <pc:grpChg chg="add del mod">
          <ac:chgData name="Sven Van de Velde" userId="00b08bc3e1e83696" providerId="LiveId" clId="{A25D7637-D0B6-4F5D-BABA-66A05ED2ACB9}" dt="2022-11-02T07:25:16.835" v="1736" actId="478"/>
          <ac:grpSpMkLst>
            <pc:docMk/>
            <pc:sldMk cId="3496050008" sldId="289"/>
            <ac:grpSpMk id="584" creationId="{D2EBDD14-3601-8FF9-C006-73F193CBCE44}"/>
          </ac:grpSpMkLst>
        </pc:grpChg>
        <pc:grpChg chg="add del mod">
          <ac:chgData name="Sven Van de Velde" userId="00b08bc3e1e83696" providerId="LiveId" clId="{A25D7637-D0B6-4F5D-BABA-66A05ED2ACB9}" dt="2022-11-02T07:25:16.835" v="1736" actId="478"/>
          <ac:grpSpMkLst>
            <pc:docMk/>
            <pc:sldMk cId="3496050008" sldId="289"/>
            <ac:grpSpMk id="587" creationId="{A03A8FC9-1793-F399-67C4-5D5A70627F38}"/>
          </ac:grpSpMkLst>
        </pc:grpChg>
        <pc:grpChg chg="add del mod">
          <ac:chgData name="Sven Van de Velde" userId="00b08bc3e1e83696" providerId="LiveId" clId="{A25D7637-D0B6-4F5D-BABA-66A05ED2ACB9}" dt="2022-11-02T07:25:16.835" v="1736" actId="478"/>
          <ac:grpSpMkLst>
            <pc:docMk/>
            <pc:sldMk cId="3496050008" sldId="289"/>
            <ac:grpSpMk id="590" creationId="{3767F6D7-FCF9-28F1-3FB1-9FD48EEDD34A}"/>
          </ac:grpSpMkLst>
        </pc:grpChg>
        <pc:grpChg chg="add del mod">
          <ac:chgData name="Sven Van de Velde" userId="00b08bc3e1e83696" providerId="LiveId" clId="{A25D7637-D0B6-4F5D-BABA-66A05ED2ACB9}" dt="2022-11-02T07:25:16.835" v="1736" actId="478"/>
          <ac:grpSpMkLst>
            <pc:docMk/>
            <pc:sldMk cId="3496050008" sldId="289"/>
            <ac:grpSpMk id="593" creationId="{CFAB88B9-1AE8-DE0C-A4D2-F6C44661B1D7}"/>
          </ac:grpSpMkLst>
        </pc:grpChg>
        <pc:grpChg chg="add del mod">
          <ac:chgData name="Sven Van de Velde" userId="00b08bc3e1e83696" providerId="LiveId" clId="{A25D7637-D0B6-4F5D-BABA-66A05ED2ACB9}" dt="2022-11-02T07:25:16.835" v="1736" actId="478"/>
          <ac:grpSpMkLst>
            <pc:docMk/>
            <pc:sldMk cId="3496050008" sldId="289"/>
            <ac:grpSpMk id="596" creationId="{22AB5B2D-D40F-1106-B691-F6BC7D31C123}"/>
          </ac:grpSpMkLst>
        </pc:grpChg>
        <pc:grpChg chg="add del mod">
          <ac:chgData name="Sven Van de Velde" userId="00b08bc3e1e83696" providerId="LiveId" clId="{A25D7637-D0B6-4F5D-BABA-66A05ED2ACB9}" dt="2022-11-02T07:25:16.835" v="1736" actId="478"/>
          <ac:grpSpMkLst>
            <pc:docMk/>
            <pc:sldMk cId="3496050008" sldId="289"/>
            <ac:grpSpMk id="599" creationId="{FA1B48CE-6C08-8178-9C1B-FEA38CE24473}"/>
          </ac:grpSpMkLst>
        </pc:grpChg>
        <pc:grpChg chg="add del mod">
          <ac:chgData name="Sven Van de Velde" userId="00b08bc3e1e83696" providerId="LiveId" clId="{A25D7637-D0B6-4F5D-BABA-66A05ED2ACB9}" dt="2022-11-02T07:25:16.835" v="1736" actId="478"/>
          <ac:grpSpMkLst>
            <pc:docMk/>
            <pc:sldMk cId="3496050008" sldId="289"/>
            <ac:grpSpMk id="602" creationId="{868780E1-A37E-2D24-212E-B8608D00856B}"/>
          </ac:grpSpMkLst>
        </pc:grpChg>
        <pc:grpChg chg="add del mod">
          <ac:chgData name="Sven Van de Velde" userId="00b08bc3e1e83696" providerId="LiveId" clId="{A25D7637-D0B6-4F5D-BABA-66A05ED2ACB9}" dt="2022-11-02T07:25:51.711" v="1746" actId="478"/>
          <ac:grpSpMkLst>
            <pc:docMk/>
            <pc:sldMk cId="3496050008" sldId="289"/>
            <ac:grpSpMk id="605" creationId="{18AF58D8-B2BA-43DD-81B4-68C88D38984A}"/>
          </ac:grpSpMkLst>
        </pc:grpChg>
        <pc:grpChg chg="add del mod">
          <ac:chgData name="Sven Van de Velde" userId="00b08bc3e1e83696" providerId="LiveId" clId="{A25D7637-D0B6-4F5D-BABA-66A05ED2ACB9}" dt="2022-11-02T07:25:51.711" v="1746" actId="478"/>
          <ac:grpSpMkLst>
            <pc:docMk/>
            <pc:sldMk cId="3496050008" sldId="289"/>
            <ac:grpSpMk id="610" creationId="{E3E597D5-92EF-EFCE-AE6C-F8A12062CE45}"/>
          </ac:grpSpMkLst>
        </pc:grpChg>
        <pc:grpChg chg="add del mod">
          <ac:chgData name="Sven Van de Velde" userId="00b08bc3e1e83696" providerId="LiveId" clId="{A25D7637-D0B6-4F5D-BABA-66A05ED2ACB9}" dt="2022-11-02T07:25:51.711" v="1746" actId="478"/>
          <ac:grpSpMkLst>
            <pc:docMk/>
            <pc:sldMk cId="3496050008" sldId="289"/>
            <ac:grpSpMk id="613" creationId="{82052695-806D-B038-7AD4-EA08C0DF8738}"/>
          </ac:grpSpMkLst>
        </pc:grpChg>
        <pc:grpChg chg="add del mod">
          <ac:chgData name="Sven Van de Velde" userId="00b08bc3e1e83696" providerId="LiveId" clId="{A25D7637-D0B6-4F5D-BABA-66A05ED2ACB9}" dt="2022-11-02T07:25:51.711" v="1746" actId="478"/>
          <ac:grpSpMkLst>
            <pc:docMk/>
            <pc:sldMk cId="3496050008" sldId="289"/>
            <ac:grpSpMk id="616" creationId="{C86CE6C2-EA3F-A470-5663-796B791F811A}"/>
          </ac:grpSpMkLst>
        </pc:grpChg>
        <pc:grpChg chg="add del mod">
          <ac:chgData name="Sven Van de Velde" userId="00b08bc3e1e83696" providerId="LiveId" clId="{A25D7637-D0B6-4F5D-BABA-66A05ED2ACB9}" dt="2022-11-02T07:25:51.711" v="1746" actId="478"/>
          <ac:grpSpMkLst>
            <pc:docMk/>
            <pc:sldMk cId="3496050008" sldId="289"/>
            <ac:grpSpMk id="619" creationId="{C54DB7D0-0B15-8CFA-681E-5870D280F83E}"/>
          </ac:grpSpMkLst>
        </pc:grpChg>
        <pc:grpChg chg="add del mod">
          <ac:chgData name="Sven Van de Velde" userId="00b08bc3e1e83696" providerId="LiveId" clId="{A25D7637-D0B6-4F5D-BABA-66A05ED2ACB9}" dt="2022-11-02T07:25:51.711" v="1746" actId="478"/>
          <ac:grpSpMkLst>
            <pc:docMk/>
            <pc:sldMk cId="3496050008" sldId="289"/>
            <ac:grpSpMk id="622" creationId="{181FF229-0072-12FA-8792-963B1AC7F676}"/>
          </ac:grpSpMkLst>
        </pc:grpChg>
        <pc:grpChg chg="add del mod">
          <ac:chgData name="Sven Van de Velde" userId="00b08bc3e1e83696" providerId="LiveId" clId="{A25D7637-D0B6-4F5D-BABA-66A05ED2ACB9}" dt="2022-11-02T07:25:51.711" v="1746" actId="478"/>
          <ac:grpSpMkLst>
            <pc:docMk/>
            <pc:sldMk cId="3496050008" sldId="289"/>
            <ac:grpSpMk id="625" creationId="{4878A267-45CB-BF81-BAEF-9046DBDB57D2}"/>
          </ac:grpSpMkLst>
        </pc:grpChg>
        <pc:grpChg chg="add del mod">
          <ac:chgData name="Sven Van de Velde" userId="00b08bc3e1e83696" providerId="LiveId" clId="{A25D7637-D0B6-4F5D-BABA-66A05ED2ACB9}" dt="2022-11-02T07:25:51.711" v="1746" actId="478"/>
          <ac:grpSpMkLst>
            <pc:docMk/>
            <pc:sldMk cId="3496050008" sldId="289"/>
            <ac:grpSpMk id="628" creationId="{A60831A2-4348-AF1F-E1DC-8B32F323A608}"/>
          </ac:grpSpMkLst>
        </pc:grpChg>
        <pc:grpChg chg="add del mod">
          <ac:chgData name="Sven Van de Velde" userId="00b08bc3e1e83696" providerId="LiveId" clId="{A25D7637-D0B6-4F5D-BABA-66A05ED2ACB9}" dt="2022-11-02T07:25:51.711" v="1746" actId="478"/>
          <ac:grpSpMkLst>
            <pc:docMk/>
            <pc:sldMk cId="3496050008" sldId="289"/>
            <ac:grpSpMk id="631" creationId="{D56E8C63-3806-58BF-C217-401E53B803F9}"/>
          </ac:grpSpMkLst>
        </pc:grpChg>
        <pc:grpChg chg="add del mod">
          <ac:chgData name="Sven Van de Velde" userId="00b08bc3e1e83696" providerId="LiveId" clId="{A25D7637-D0B6-4F5D-BABA-66A05ED2ACB9}" dt="2022-11-02T07:25:51.711" v="1746" actId="478"/>
          <ac:grpSpMkLst>
            <pc:docMk/>
            <pc:sldMk cId="3496050008" sldId="289"/>
            <ac:grpSpMk id="636" creationId="{7D64858C-3ABB-3206-4528-34BB6C3D5542}"/>
          </ac:grpSpMkLst>
        </pc:grpChg>
        <pc:grpChg chg="add del mod">
          <ac:chgData name="Sven Van de Velde" userId="00b08bc3e1e83696" providerId="LiveId" clId="{A25D7637-D0B6-4F5D-BABA-66A05ED2ACB9}" dt="2022-11-02T07:25:51.711" v="1746" actId="478"/>
          <ac:grpSpMkLst>
            <pc:docMk/>
            <pc:sldMk cId="3496050008" sldId="289"/>
            <ac:grpSpMk id="639" creationId="{E413E280-3ABA-2CED-24F0-3089D8C810C5}"/>
          </ac:grpSpMkLst>
        </pc:grpChg>
        <pc:grpChg chg="add del mod">
          <ac:chgData name="Sven Van de Velde" userId="00b08bc3e1e83696" providerId="LiveId" clId="{A25D7637-D0B6-4F5D-BABA-66A05ED2ACB9}" dt="2022-11-02T07:25:51.711" v="1746" actId="478"/>
          <ac:grpSpMkLst>
            <pc:docMk/>
            <pc:sldMk cId="3496050008" sldId="289"/>
            <ac:grpSpMk id="642" creationId="{133845EB-7772-44EA-8647-D01D57A7DDC7}"/>
          </ac:grpSpMkLst>
        </pc:grpChg>
        <pc:grpChg chg="add del mod">
          <ac:chgData name="Sven Van de Velde" userId="00b08bc3e1e83696" providerId="LiveId" clId="{A25D7637-D0B6-4F5D-BABA-66A05ED2ACB9}" dt="2022-11-02T07:25:51.711" v="1746" actId="478"/>
          <ac:grpSpMkLst>
            <pc:docMk/>
            <pc:sldMk cId="3496050008" sldId="289"/>
            <ac:grpSpMk id="645" creationId="{FD5FF403-156C-75F8-50CC-23D279E95A1A}"/>
          </ac:grpSpMkLst>
        </pc:grpChg>
        <pc:grpChg chg="add del mod">
          <ac:chgData name="Sven Van de Velde" userId="00b08bc3e1e83696" providerId="LiveId" clId="{A25D7637-D0B6-4F5D-BABA-66A05ED2ACB9}" dt="2022-11-02T07:25:51.711" v="1746" actId="478"/>
          <ac:grpSpMkLst>
            <pc:docMk/>
            <pc:sldMk cId="3496050008" sldId="289"/>
            <ac:grpSpMk id="648" creationId="{F6B86B87-FFAA-F728-687E-448E00BBC0E5}"/>
          </ac:grpSpMkLst>
        </pc:grpChg>
        <pc:grpChg chg="add del mod">
          <ac:chgData name="Sven Van de Velde" userId="00b08bc3e1e83696" providerId="LiveId" clId="{A25D7637-D0B6-4F5D-BABA-66A05ED2ACB9}" dt="2022-11-02T07:25:51.711" v="1746" actId="478"/>
          <ac:grpSpMkLst>
            <pc:docMk/>
            <pc:sldMk cId="3496050008" sldId="289"/>
            <ac:grpSpMk id="651" creationId="{CB1A4D0D-79BB-1784-A61B-E3EB42BA9567}"/>
          </ac:grpSpMkLst>
        </pc:grpChg>
        <pc:grpChg chg="add del mod">
          <ac:chgData name="Sven Van de Velde" userId="00b08bc3e1e83696" providerId="LiveId" clId="{A25D7637-D0B6-4F5D-BABA-66A05ED2ACB9}" dt="2022-11-02T07:25:51.711" v="1746" actId="478"/>
          <ac:grpSpMkLst>
            <pc:docMk/>
            <pc:sldMk cId="3496050008" sldId="289"/>
            <ac:grpSpMk id="654" creationId="{19F704F4-02FC-3C37-E25F-37000458CF32}"/>
          </ac:grpSpMkLst>
        </pc:grpChg>
        <pc:grpChg chg="add del mod">
          <ac:chgData name="Sven Van de Velde" userId="00b08bc3e1e83696" providerId="LiveId" clId="{A25D7637-D0B6-4F5D-BABA-66A05ED2ACB9}" dt="2022-11-02T07:25:51.711" v="1746" actId="478"/>
          <ac:grpSpMkLst>
            <pc:docMk/>
            <pc:sldMk cId="3496050008" sldId="289"/>
            <ac:grpSpMk id="657" creationId="{8C3C7F98-A834-2CFA-F5A6-6AC84B733663}"/>
          </ac:grpSpMkLst>
        </pc:grpChg>
        <pc:grpChg chg="add del mod">
          <ac:chgData name="Sven Van de Velde" userId="00b08bc3e1e83696" providerId="LiveId" clId="{A25D7637-D0B6-4F5D-BABA-66A05ED2ACB9}" dt="2022-11-02T07:25:51.711" v="1746" actId="478"/>
          <ac:grpSpMkLst>
            <pc:docMk/>
            <pc:sldMk cId="3496050008" sldId="289"/>
            <ac:grpSpMk id="662" creationId="{C363541F-CE1F-C471-CD71-ABEDAFD3DFC3}"/>
          </ac:grpSpMkLst>
        </pc:grpChg>
        <pc:grpChg chg="add del mod">
          <ac:chgData name="Sven Van de Velde" userId="00b08bc3e1e83696" providerId="LiveId" clId="{A25D7637-D0B6-4F5D-BABA-66A05ED2ACB9}" dt="2022-11-02T07:25:51.711" v="1746" actId="478"/>
          <ac:grpSpMkLst>
            <pc:docMk/>
            <pc:sldMk cId="3496050008" sldId="289"/>
            <ac:grpSpMk id="665" creationId="{FB99D220-B248-3C3E-803D-AD4333C3EB60}"/>
          </ac:grpSpMkLst>
        </pc:grpChg>
        <pc:grpChg chg="add del mod">
          <ac:chgData name="Sven Van de Velde" userId="00b08bc3e1e83696" providerId="LiveId" clId="{A25D7637-D0B6-4F5D-BABA-66A05ED2ACB9}" dt="2022-11-02T07:25:51.711" v="1746" actId="478"/>
          <ac:grpSpMkLst>
            <pc:docMk/>
            <pc:sldMk cId="3496050008" sldId="289"/>
            <ac:grpSpMk id="668" creationId="{962EB52B-9F17-9ECD-F450-C802267669E1}"/>
          </ac:grpSpMkLst>
        </pc:grpChg>
        <pc:grpChg chg="add del mod">
          <ac:chgData name="Sven Van de Velde" userId="00b08bc3e1e83696" providerId="LiveId" clId="{A25D7637-D0B6-4F5D-BABA-66A05ED2ACB9}" dt="2022-11-02T07:25:51.711" v="1746" actId="478"/>
          <ac:grpSpMkLst>
            <pc:docMk/>
            <pc:sldMk cId="3496050008" sldId="289"/>
            <ac:grpSpMk id="671" creationId="{378AF414-80E1-6089-3CF0-7084CB1D5652}"/>
          </ac:grpSpMkLst>
        </pc:grpChg>
        <pc:grpChg chg="add del mod">
          <ac:chgData name="Sven Van de Velde" userId="00b08bc3e1e83696" providerId="LiveId" clId="{A25D7637-D0B6-4F5D-BABA-66A05ED2ACB9}" dt="2022-11-02T07:25:51.711" v="1746" actId="478"/>
          <ac:grpSpMkLst>
            <pc:docMk/>
            <pc:sldMk cId="3496050008" sldId="289"/>
            <ac:grpSpMk id="674" creationId="{4653D2C2-6B6F-2EDA-C1AE-F42A4F717B81}"/>
          </ac:grpSpMkLst>
        </pc:grpChg>
        <pc:grpChg chg="add del mod">
          <ac:chgData name="Sven Van de Velde" userId="00b08bc3e1e83696" providerId="LiveId" clId="{A25D7637-D0B6-4F5D-BABA-66A05ED2ACB9}" dt="2022-11-02T07:25:51.711" v="1746" actId="478"/>
          <ac:grpSpMkLst>
            <pc:docMk/>
            <pc:sldMk cId="3496050008" sldId="289"/>
            <ac:grpSpMk id="677" creationId="{67B4F354-C6B9-1CE8-FAE7-F55E917CA123}"/>
          </ac:grpSpMkLst>
        </pc:grpChg>
        <pc:grpChg chg="add del mod">
          <ac:chgData name="Sven Van de Velde" userId="00b08bc3e1e83696" providerId="LiveId" clId="{A25D7637-D0B6-4F5D-BABA-66A05ED2ACB9}" dt="2022-11-02T07:25:51.711" v="1746" actId="478"/>
          <ac:grpSpMkLst>
            <pc:docMk/>
            <pc:sldMk cId="3496050008" sldId="289"/>
            <ac:grpSpMk id="680" creationId="{380FEF39-482E-58C6-D3F7-A85DC1F87C24}"/>
          </ac:grpSpMkLst>
        </pc:grpChg>
        <pc:grpChg chg="add mod">
          <ac:chgData name="Sven Van de Velde" userId="00b08bc3e1e83696" providerId="LiveId" clId="{A25D7637-D0B6-4F5D-BABA-66A05ED2ACB9}" dt="2022-11-03T08:09:50.571" v="5530" actId="1037"/>
          <ac:grpSpMkLst>
            <pc:docMk/>
            <pc:sldMk cId="3496050008" sldId="289"/>
            <ac:grpSpMk id="684" creationId="{D0E99A86-2430-1251-82C5-4C96E1968E14}"/>
          </ac:grpSpMkLst>
        </pc:grpChg>
        <pc:grpChg chg="add mod">
          <ac:chgData name="Sven Van de Velde" userId="00b08bc3e1e83696" providerId="LiveId" clId="{A25D7637-D0B6-4F5D-BABA-66A05ED2ACB9}" dt="2022-11-03T08:09:50.571" v="5530" actId="1037"/>
          <ac:grpSpMkLst>
            <pc:docMk/>
            <pc:sldMk cId="3496050008" sldId="289"/>
            <ac:grpSpMk id="687" creationId="{4BA0BE80-2625-68AC-52DA-A0BC130FA421}"/>
          </ac:grpSpMkLst>
        </pc:grpChg>
        <pc:grpChg chg="add mod">
          <ac:chgData name="Sven Van de Velde" userId="00b08bc3e1e83696" providerId="LiveId" clId="{A25D7637-D0B6-4F5D-BABA-66A05ED2ACB9}" dt="2022-11-03T08:09:50.571" v="5530" actId="1037"/>
          <ac:grpSpMkLst>
            <pc:docMk/>
            <pc:sldMk cId="3496050008" sldId="289"/>
            <ac:grpSpMk id="690" creationId="{4ED9D1A4-87B0-95FB-7F7A-7C74FB453E7F}"/>
          </ac:grpSpMkLst>
        </pc:grpChg>
        <pc:grpChg chg="add mod">
          <ac:chgData name="Sven Van de Velde" userId="00b08bc3e1e83696" providerId="LiveId" clId="{A25D7637-D0B6-4F5D-BABA-66A05ED2ACB9}" dt="2022-11-03T08:09:50.571" v="5530" actId="1037"/>
          <ac:grpSpMkLst>
            <pc:docMk/>
            <pc:sldMk cId="3496050008" sldId="289"/>
            <ac:grpSpMk id="693" creationId="{39222757-7ABB-0F62-B427-B0EF6D98C686}"/>
          </ac:grpSpMkLst>
        </pc:grpChg>
        <pc:grpChg chg="add mod">
          <ac:chgData name="Sven Van de Velde" userId="00b08bc3e1e83696" providerId="LiveId" clId="{A25D7637-D0B6-4F5D-BABA-66A05ED2ACB9}" dt="2022-11-03T08:09:50.571" v="5530" actId="1037"/>
          <ac:grpSpMkLst>
            <pc:docMk/>
            <pc:sldMk cId="3496050008" sldId="289"/>
            <ac:grpSpMk id="696" creationId="{6ED46F2F-3B76-E9D7-246B-6953C66E7C35}"/>
          </ac:grpSpMkLst>
        </pc:grpChg>
        <pc:grpChg chg="add mod">
          <ac:chgData name="Sven Van de Velde" userId="00b08bc3e1e83696" providerId="LiveId" clId="{A25D7637-D0B6-4F5D-BABA-66A05ED2ACB9}" dt="2022-11-03T08:09:50.571" v="5530" actId="1037"/>
          <ac:grpSpMkLst>
            <pc:docMk/>
            <pc:sldMk cId="3496050008" sldId="289"/>
            <ac:grpSpMk id="699" creationId="{25636CAE-4FAA-17CE-278B-E34A4281CF4B}"/>
          </ac:grpSpMkLst>
        </pc:grpChg>
        <pc:grpChg chg="add mod">
          <ac:chgData name="Sven Van de Velde" userId="00b08bc3e1e83696" providerId="LiveId" clId="{A25D7637-D0B6-4F5D-BABA-66A05ED2ACB9}" dt="2022-11-03T08:09:50.571" v="5530" actId="1037"/>
          <ac:grpSpMkLst>
            <pc:docMk/>
            <pc:sldMk cId="3496050008" sldId="289"/>
            <ac:grpSpMk id="702" creationId="{35DC92BB-8650-D785-9144-818916860AF3}"/>
          </ac:grpSpMkLst>
        </pc:grpChg>
        <pc:grpChg chg="add mod">
          <ac:chgData name="Sven Van de Velde" userId="00b08bc3e1e83696" providerId="LiveId" clId="{A25D7637-D0B6-4F5D-BABA-66A05ED2ACB9}" dt="2022-11-03T08:09:50.571" v="5530" actId="1037"/>
          <ac:grpSpMkLst>
            <pc:docMk/>
            <pc:sldMk cId="3496050008" sldId="289"/>
            <ac:grpSpMk id="706" creationId="{6AD61210-5BB6-0D7F-AEE1-361BACF1F56F}"/>
          </ac:grpSpMkLst>
        </pc:grpChg>
        <pc:grpChg chg="add mod">
          <ac:chgData name="Sven Van de Velde" userId="00b08bc3e1e83696" providerId="LiveId" clId="{A25D7637-D0B6-4F5D-BABA-66A05ED2ACB9}" dt="2022-11-03T08:09:50.571" v="5530" actId="1037"/>
          <ac:grpSpMkLst>
            <pc:docMk/>
            <pc:sldMk cId="3496050008" sldId="289"/>
            <ac:grpSpMk id="709" creationId="{A3160F8D-509A-BAD2-3EB5-A69C26BCD3CA}"/>
          </ac:grpSpMkLst>
        </pc:grpChg>
        <pc:grpChg chg="add mod">
          <ac:chgData name="Sven Van de Velde" userId="00b08bc3e1e83696" providerId="LiveId" clId="{A25D7637-D0B6-4F5D-BABA-66A05ED2ACB9}" dt="2022-11-03T08:09:50.571" v="5530" actId="1037"/>
          <ac:grpSpMkLst>
            <pc:docMk/>
            <pc:sldMk cId="3496050008" sldId="289"/>
            <ac:grpSpMk id="712" creationId="{BDC7A03A-F04D-7019-B742-274708F34898}"/>
          </ac:grpSpMkLst>
        </pc:grpChg>
        <pc:grpChg chg="add mod">
          <ac:chgData name="Sven Van de Velde" userId="00b08bc3e1e83696" providerId="LiveId" clId="{A25D7637-D0B6-4F5D-BABA-66A05ED2ACB9}" dt="2022-11-03T08:09:50.571" v="5530" actId="1037"/>
          <ac:grpSpMkLst>
            <pc:docMk/>
            <pc:sldMk cId="3496050008" sldId="289"/>
            <ac:grpSpMk id="715" creationId="{0022ABCE-EB67-AB7B-9EEF-339B1D4417BE}"/>
          </ac:grpSpMkLst>
        </pc:grpChg>
        <pc:grpChg chg="add mod">
          <ac:chgData name="Sven Van de Velde" userId="00b08bc3e1e83696" providerId="LiveId" clId="{A25D7637-D0B6-4F5D-BABA-66A05ED2ACB9}" dt="2022-11-03T08:09:50.571" v="5530" actId="1037"/>
          <ac:grpSpMkLst>
            <pc:docMk/>
            <pc:sldMk cId="3496050008" sldId="289"/>
            <ac:grpSpMk id="718" creationId="{C185D66F-1E08-16C6-43D1-6AE5C92E095D}"/>
          </ac:grpSpMkLst>
        </pc:grpChg>
        <pc:grpChg chg="add mod">
          <ac:chgData name="Sven Van de Velde" userId="00b08bc3e1e83696" providerId="LiveId" clId="{A25D7637-D0B6-4F5D-BABA-66A05ED2ACB9}" dt="2022-11-03T08:09:50.571" v="5530" actId="1037"/>
          <ac:grpSpMkLst>
            <pc:docMk/>
            <pc:sldMk cId="3496050008" sldId="289"/>
            <ac:grpSpMk id="721" creationId="{7F4AB30D-C8AD-D0F3-A9C1-BC08866D2C07}"/>
          </ac:grpSpMkLst>
        </pc:grpChg>
        <pc:grpChg chg="add mod">
          <ac:chgData name="Sven Van de Velde" userId="00b08bc3e1e83696" providerId="LiveId" clId="{A25D7637-D0B6-4F5D-BABA-66A05ED2ACB9}" dt="2022-11-03T08:09:50.571" v="5530" actId="1037"/>
          <ac:grpSpMkLst>
            <pc:docMk/>
            <pc:sldMk cId="3496050008" sldId="289"/>
            <ac:grpSpMk id="724" creationId="{BAAF3778-A93E-4B5B-0BA1-AA540DC4F4EA}"/>
          </ac:grpSpMkLst>
        </pc:grpChg>
        <pc:grpChg chg="add mod">
          <ac:chgData name="Sven Van de Velde" userId="00b08bc3e1e83696" providerId="LiveId" clId="{A25D7637-D0B6-4F5D-BABA-66A05ED2ACB9}" dt="2022-11-03T08:09:50.571" v="5530" actId="1037"/>
          <ac:grpSpMkLst>
            <pc:docMk/>
            <pc:sldMk cId="3496050008" sldId="289"/>
            <ac:grpSpMk id="727" creationId="{7650293A-B541-27FD-8D1E-A7744380F2F0}"/>
          </ac:grpSpMkLst>
        </pc:grpChg>
        <pc:grpChg chg="add mod">
          <ac:chgData name="Sven Van de Velde" userId="00b08bc3e1e83696" providerId="LiveId" clId="{A25D7637-D0B6-4F5D-BABA-66A05ED2ACB9}" dt="2022-11-03T08:09:50.571" v="5530" actId="1037"/>
          <ac:grpSpMkLst>
            <pc:docMk/>
            <pc:sldMk cId="3496050008" sldId="289"/>
            <ac:grpSpMk id="731" creationId="{CBDB8A91-ED66-19AA-3530-07A1EF04AA17}"/>
          </ac:grpSpMkLst>
        </pc:grpChg>
        <pc:grpChg chg="add mod">
          <ac:chgData name="Sven Van de Velde" userId="00b08bc3e1e83696" providerId="LiveId" clId="{A25D7637-D0B6-4F5D-BABA-66A05ED2ACB9}" dt="2022-11-03T08:09:50.571" v="5530" actId="1037"/>
          <ac:grpSpMkLst>
            <pc:docMk/>
            <pc:sldMk cId="3496050008" sldId="289"/>
            <ac:grpSpMk id="734" creationId="{4A32F621-EC82-F8B8-D1E3-7A9540B615AD}"/>
          </ac:grpSpMkLst>
        </pc:grpChg>
        <pc:grpChg chg="add mod">
          <ac:chgData name="Sven Van de Velde" userId="00b08bc3e1e83696" providerId="LiveId" clId="{A25D7637-D0B6-4F5D-BABA-66A05ED2ACB9}" dt="2022-11-03T08:09:50.571" v="5530" actId="1037"/>
          <ac:grpSpMkLst>
            <pc:docMk/>
            <pc:sldMk cId="3496050008" sldId="289"/>
            <ac:grpSpMk id="737" creationId="{26AD1B28-3FEA-92C9-5869-F50E9DED7468}"/>
          </ac:grpSpMkLst>
        </pc:grpChg>
        <pc:grpChg chg="add mod">
          <ac:chgData name="Sven Van de Velde" userId="00b08bc3e1e83696" providerId="LiveId" clId="{A25D7637-D0B6-4F5D-BABA-66A05ED2ACB9}" dt="2022-11-03T08:09:50.571" v="5530" actId="1037"/>
          <ac:grpSpMkLst>
            <pc:docMk/>
            <pc:sldMk cId="3496050008" sldId="289"/>
            <ac:grpSpMk id="740" creationId="{BB9E9556-8208-A8C4-64C7-50485CE0ECAA}"/>
          </ac:grpSpMkLst>
        </pc:grpChg>
        <pc:grpChg chg="add mod">
          <ac:chgData name="Sven Van de Velde" userId="00b08bc3e1e83696" providerId="LiveId" clId="{A25D7637-D0B6-4F5D-BABA-66A05ED2ACB9}" dt="2022-11-03T08:09:50.571" v="5530" actId="1037"/>
          <ac:grpSpMkLst>
            <pc:docMk/>
            <pc:sldMk cId="3496050008" sldId="289"/>
            <ac:grpSpMk id="743" creationId="{B9A0E56B-5DC4-F44F-4850-2D0B47531284}"/>
          </ac:grpSpMkLst>
        </pc:grpChg>
        <pc:grpChg chg="add mod">
          <ac:chgData name="Sven Van de Velde" userId="00b08bc3e1e83696" providerId="LiveId" clId="{A25D7637-D0B6-4F5D-BABA-66A05ED2ACB9}" dt="2022-11-03T08:09:50.571" v="5530" actId="1037"/>
          <ac:grpSpMkLst>
            <pc:docMk/>
            <pc:sldMk cId="3496050008" sldId="289"/>
            <ac:grpSpMk id="746" creationId="{5C36D612-CE95-2B30-D0A6-E9767E0E214A}"/>
          </ac:grpSpMkLst>
        </pc:grpChg>
        <pc:grpChg chg="add mod">
          <ac:chgData name="Sven Van de Velde" userId="00b08bc3e1e83696" providerId="LiveId" clId="{A25D7637-D0B6-4F5D-BABA-66A05ED2ACB9}" dt="2022-11-03T08:09:50.571" v="5530" actId="1037"/>
          <ac:grpSpMkLst>
            <pc:docMk/>
            <pc:sldMk cId="3496050008" sldId="289"/>
            <ac:grpSpMk id="749" creationId="{182C1107-2385-C215-44EB-EC23DC849630}"/>
          </ac:grpSpMkLst>
        </pc:grpChg>
        <pc:grpChg chg="add del mod">
          <ac:chgData name="Sven Van de Velde" userId="00b08bc3e1e83696" providerId="LiveId" clId="{A25D7637-D0B6-4F5D-BABA-66A05ED2ACB9}" dt="2022-11-03T06:01:45.642" v="2411" actId="478"/>
          <ac:grpSpMkLst>
            <pc:docMk/>
            <pc:sldMk cId="3496050008" sldId="289"/>
            <ac:grpSpMk id="752" creationId="{B31053DE-29B6-35AA-5E1B-2146381094BF}"/>
          </ac:grpSpMkLst>
        </pc:grpChg>
        <pc:grpChg chg="add del mod">
          <ac:chgData name="Sven Van de Velde" userId="00b08bc3e1e83696" providerId="LiveId" clId="{A25D7637-D0B6-4F5D-BABA-66A05ED2ACB9}" dt="2022-11-03T06:01:45.642" v="2411" actId="478"/>
          <ac:grpSpMkLst>
            <pc:docMk/>
            <pc:sldMk cId="3496050008" sldId="289"/>
            <ac:grpSpMk id="756" creationId="{5294CC5F-7D58-A616-A992-B1AA7A2445A9}"/>
          </ac:grpSpMkLst>
        </pc:grpChg>
        <pc:grpChg chg="add del mod">
          <ac:chgData name="Sven Van de Velde" userId="00b08bc3e1e83696" providerId="LiveId" clId="{A25D7637-D0B6-4F5D-BABA-66A05ED2ACB9}" dt="2022-11-03T06:06:19.198" v="2446" actId="478"/>
          <ac:grpSpMkLst>
            <pc:docMk/>
            <pc:sldMk cId="3496050008" sldId="289"/>
            <ac:grpSpMk id="759" creationId="{2E0142FE-7E4A-8470-4875-C0D0C3AFC338}"/>
          </ac:grpSpMkLst>
        </pc:grpChg>
        <pc:grpChg chg="add mod">
          <ac:chgData name="Sven Van de Velde" userId="00b08bc3e1e83696" providerId="LiveId" clId="{A25D7637-D0B6-4F5D-BABA-66A05ED2ACB9}" dt="2022-11-03T08:09:50.571" v="5530" actId="1037"/>
          <ac:grpSpMkLst>
            <pc:docMk/>
            <pc:sldMk cId="3496050008" sldId="289"/>
            <ac:grpSpMk id="762" creationId="{F882A811-99F3-73B8-E194-653C49A984B7}"/>
          </ac:grpSpMkLst>
        </pc:grpChg>
        <pc:grpChg chg="add mod">
          <ac:chgData name="Sven Van de Velde" userId="00b08bc3e1e83696" providerId="LiveId" clId="{A25D7637-D0B6-4F5D-BABA-66A05ED2ACB9}" dt="2022-11-03T08:09:50.571" v="5530" actId="1037"/>
          <ac:grpSpMkLst>
            <pc:docMk/>
            <pc:sldMk cId="3496050008" sldId="289"/>
            <ac:grpSpMk id="765" creationId="{C6ED44BC-DA9F-E9E1-3890-0778F0B26250}"/>
          </ac:grpSpMkLst>
        </pc:grpChg>
        <pc:grpChg chg="add mod">
          <ac:chgData name="Sven Van de Velde" userId="00b08bc3e1e83696" providerId="LiveId" clId="{A25D7637-D0B6-4F5D-BABA-66A05ED2ACB9}" dt="2022-11-03T08:09:50.571" v="5530" actId="1037"/>
          <ac:grpSpMkLst>
            <pc:docMk/>
            <pc:sldMk cId="3496050008" sldId="289"/>
            <ac:grpSpMk id="768" creationId="{4FC86B78-0AA4-9620-0F18-B768983B70A7}"/>
          </ac:grpSpMkLst>
        </pc:grpChg>
        <pc:grpChg chg="add mod">
          <ac:chgData name="Sven Van de Velde" userId="00b08bc3e1e83696" providerId="LiveId" clId="{A25D7637-D0B6-4F5D-BABA-66A05ED2ACB9}" dt="2022-11-03T08:09:50.571" v="5530" actId="1037"/>
          <ac:grpSpMkLst>
            <pc:docMk/>
            <pc:sldMk cId="3496050008" sldId="289"/>
            <ac:grpSpMk id="771" creationId="{02998CED-127E-F701-801E-7D7CC808F757}"/>
          </ac:grpSpMkLst>
        </pc:grpChg>
        <pc:grpChg chg="add mod">
          <ac:chgData name="Sven Van de Velde" userId="00b08bc3e1e83696" providerId="LiveId" clId="{A25D7637-D0B6-4F5D-BABA-66A05ED2ACB9}" dt="2022-11-03T08:09:50.571" v="5530" actId="1037"/>
          <ac:grpSpMkLst>
            <pc:docMk/>
            <pc:sldMk cId="3496050008" sldId="289"/>
            <ac:grpSpMk id="774" creationId="{413D985E-513D-1B84-AB49-D59FA9836D34}"/>
          </ac:grpSpMkLst>
        </pc:grpChg>
        <pc:grpChg chg="add del mod">
          <ac:chgData name="Sven Van de Velde" userId="00b08bc3e1e83696" providerId="LiveId" clId="{A25D7637-D0B6-4F5D-BABA-66A05ED2ACB9}" dt="2022-11-03T06:09:24.156" v="2489" actId="478"/>
          <ac:grpSpMkLst>
            <pc:docMk/>
            <pc:sldMk cId="3496050008" sldId="289"/>
            <ac:grpSpMk id="777" creationId="{DC487322-4603-E025-7885-773942FF4B5B}"/>
          </ac:grpSpMkLst>
        </pc:grpChg>
        <pc:grpChg chg="add del mod">
          <ac:chgData name="Sven Van de Velde" userId="00b08bc3e1e83696" providerId="LiveId" clId="{A25D7637-D0B6-4F5D-BABA-66A05ED2ACB9}" dt="2022-11-03T06:09:33.979" v="2490" actId="478"/>
          <ac:grpSpMkLst>
            <pc:docMk/>
            <pc:sldMk cId="3496050008" sldId="289"/>
            <ac:grpSpMk id="781" creationId="{49E515C1-C506-EC8B-8084-26EF3C1F1BC5}"/>
          </ac:grpSpMkLst>
        </pc:grpChg>
        <pc:grpChg chg="add del mod">
          <ac:chgData name="Sven Van de Velde" userId="00b08bc3e1e83696" providerId="LiveId" clId="{A25D7637-D0B6-4F5D-BABA-66A05ED2ACB9}" dt="2022-11-03T06:09:33.979" v="2490" actId="478"/>
          <ac:grpSpMkLst>
            <pc:docMk/>
            <pc:sldMk cId="3496050008" sldId="289"/>
            <ac:grpSpMk id="784" creationId="{E66F8FC3-A290-FA3A-BF51-A7AB274271FA}"/>
          </ac:grpSpMkLst>
        </pc:grpChg>
        <pc:grpChg chg="add del mod">
          <ac:chgData name="Sven Van de Velde" userId="00b08bc3e1e83696" providerId="LiveId" clId="{A25D7637-D0B6-4F5D-BABA-66A05ED2ACB9}" dt="2022-11-03T06:09:39.028" v="2491" actId="478"/>
          <ac:grpSpMkLst>
            <pc:docMk/>
            <pc:sldMk cId="3496050008" sldId="289"/>
            <ac:grpSpMk id="787" creationId="{96AEAD60-28A1-25B7-FAB8-6AABE04D90E9}"/>
          </ac:grpSpMkLst>
        </pc:grpChg>
        <pc:grpChg chg="add mod">
          <ac:chgData name="Sven Van de Velde" userId="00b08bc3e1e83696" providerId="LiveId" clId="{A25D7637-D0B6-4F5D-BABA-66A05ED2ACB9}" dt="2022-11-03T08:09:50.571" v="5530" actId="1037"/>
          <ac:grpSpMkLst>
            <pc:docMk/>
            <pc:sldMk cId="3496050008" sldId="289"/>
            <ac:grpSpMk id="790" creationId="{D911A40A-EEF7-B50B-D90B-8553982C2F39}"/>
          </ac:grpSpMkLst>
        </pc:grpChg>
        <pc:grpChg chg="add mod">
          <ac:chgData name="Sven Van de Velde" userId="00b08bc3e1e83696" providerId="LiveId" clId="{A25D7637-D0B6-4F5D-BABA-66A05ED2ACB9}" dt="2022-11-03T08:09:50.571" v="5530" actId="1037"/>
          <ac:grpSpMkLst>
            <pc:docMk/>
            <pc:sldMk cId="3496050008" sldId="289"/>
            <ac:grpSpMk id="793" creationId="{085E34B5-26AA-D6F3-9D70-DF4155CD6517}"/>
          </ac:grpSpMkLst>
        </pc:grpChg>
        <pc:grpChg chg="add mod">
          <ac:chgData name="Sven Van de Velde" userId="00b08bc3e1e83696" providerId="LiveId" clId="{A25D7637-D0B6-4F5D-BABA-66A05ED2ACB9}" dt="2022-11-03T08:09:50.571" v="5530" actId="1037"/>
          <ac:grpSpMkLst>
            <pc:docMk/>
            <pc:sldMk cId="3496050008" sldId="289"/>
            <ac:grpSpMk id="796" creationId="{99950B1A-C1CB-6A79-D0D8-059044DB0880}"/>
          </ac:grpSpMkLst>
        </pc:grpChg>
        <pc:grpChg chg="add mod">
          <ac:chgData name="Sven Van de Velde" userId="00b08bc3e1e83696" providerId="LiveId" clId="{A25D7637-D0B6-4F5D-BABA-66A05ED2ACB9}" dt="2022-11-03T08:09:50.571" v="5530" actId="1037"/>
          <ac:grpSpMkLst>
            <pc:docMk/>
            <pc:sldMk cId="3496050008" sldId="289"/>
            <ac:grpSpMk id="799" creationId="{1CF1AB44-25F2-7493-B99F-F9BD19EE95E7}"/>
          </ac:grpSpMkLst>
        </pc:grpChg>
        <pc:grpChg chg="add mod">
          <ac:chgData name="Sven Van de Velde" userId="00b08bc3e1e83696" providerId="LiveId" clId="{A25D7637-D0B6-4F5D-BABA-66A05ED2ACB9}" dt="2022-11-03T08:09:50.571" v="5530" actId="1037"/>
          <ac:grpSpMkLst>
            <pc:docMk/>
            <pc:sldMk cId="3496050008" sldId="289"/>
            <ac:grpSpMk id="804" creationId="{5E8B4B2C-E21E-3688-3040-D39FBC0CD468}"/>
          </ac:grpSpMkLst>
        </pc:grpChg>
        <pc:grpChg chg="add mod">
          <ac:chgData name="Sven Van de Velde" userId="00b08bc3e1e83696" providerId="LiveId" clId="{A25D7637-D0B6-4F5D-BABA-66A05ED2ACB9}" dt="2022-11-03T08:09:50.571" v="5530" actId="1037"/>
          <ac:grpSpMkLst>
            <pc:docMk/>
            <pc:sldMk cId="3496050008" sldId="289"/>
            <ac:grpSpMk id="813" creationId="{C4346ABB-179E-10B7-BBFA-BB53E6B285EF}"/>
          </ac:grpSpMkLst>
        </pc:grpChg>
        <pc:grpChg chg="add mod">
          <ac:chgData name="Sven Van de Velde" userId="00b08bc3e1e83696" providerId="LiveId" clId="{A25D7637-D0B6-4F5D-BABA-66A05ED2ACB9}" dt="2022-11-03T08:09:50.571" v="5530" actId="1037"/>
          <ac:grpSpMkLst>
            <pc:docMk/>
            <pc:sldMk cId="3496050008" sldId="289"/>
            <ac:grpSpMk id="816" creationId="{6D0737D0-826C-FE23-EEA9-2FAED48C9C89}"/>
          </ac:grpSpMkLst>
        </pc:grpChg>
        <pc:grpChg chg="add mod">
          <ac:chgData name="Sven Van de Velde" userId="00b08bc3e1e83696" providerId="LiveId" clId="{A25D7637-D0B6-4F5D-BABA-66A05ED2ACB9}" dt="2022-11-03T08:09:50.571" v="5530" actId="1037"/>
          <ac:grpSpMkLst>
            <pc:docMk/>
            <pc:sldMk cId="3496050008" sldId="289"/>
            <ac:grpSpMk id="822" creationId="{E9473AF2-8596-0F79-6CC6-2741817AC50C}"/>
          </ac:grpSpMkLst>
        </pc:grpChg>
        <pc:grpChg chg="add del mod">
          <ac:chgData name="Sven Van de Velde" userId="00b08bc3e1e83696" providerId="LiveId" clId="{A25D7637-D0B6-4F5D-BABA-66A05ED2ACB9}" dt="2022-11-03T06:10:38.387" v="2517" actId="478"/>
          <ac:grpSpMkLst>
            <pc:docMk/>
            <pc:sldMk cId="3496050008" sldId="289"/>
            <ac:grpSpMk id="829" creationId="{DAF6607E-7F20-3338-7158-BC618B99443F}"/>
          </ac:grpSpMkLst>
        </pc:grpChg>
        <pc:grpChg chg="add mod">
          <ac:chgData name="Sven Van de Velde" userId="00b08bc3e1e83696" providerId="LiveId" clId="{A25D7637-D0B6-4F5D-BABA-66A05ED2ACB9}" dt="2022-11-03T08:09:50.571" v="5530" actId="1037"/>
          <ac:grpSpMkLst>
            <pc:docMk/>
            <pc:sldMk cId="3496050008" sldId="289"/>
            <ac:grpSpMk id="832" creationId="{0B2E22AE-9895-31C2-482F-D4B2A3D03A29}"/>
          </ac:grpSpMkLst>
        </pc:grpChg>
        <pc:grpChg chg="add mod">
          <ac:chgData name="Sven Van de Velde" userId="00b08bc3e1e83696" providerId="LiveId" clId="{A25D7637-D0B6-4F5D-BABA-66A05ED2ACB9}" dt="2022-11-03T08:09:50.571" v="5530" actId="1037"/>
          <ac:grpSpMkLst>
            <pc:docMk/>
            <pc:sldMk cId="3496050008" sldId="289"/>
            <ac:grpSpMk id="835" creationId="{4950704C-AFD8-BD09-DD31-1BCC03D107D5}"/>
          </ac:grpSpMkLst>
        </pc:grpChg>
        <pc:grpChg chg="add mod">
          <ac:chgData name="Sven Van de Velde" userId="00b08bc3e1e83696" providerId="LiveId" clId="{A25D7637-D0B6-4F5D-BABA-66A05ED2ACB9}" dt="2022-11-03T08:09:50.571" v="5530" actId="1037"/>
          <ac:grpSpMkLst>
            <pc:docMk/>
            <pc:sldMk cId="3496050008" sldId="289"/>
            <ac:grpSpMk id="838" creationId="{1A6AAC72-A55B-2090-4CBC-BDDEED418153}"/>
          </ac:grpSpMkLst>
        </pc:grpChg>
        <pc:grpChg chg="add mod">
          <ac:chgData name="Sven Van de Velde" userId="00b08bc3e1e83696" providerId="LiveId" clId="{A25D7637-D0B6-4F5D-BABA-66A05ED2ACB9}" dt="2022-11-03T08:09:50.571" v="5530" actId="1037"/>
          <ac:grpSpMkLst>
            <pc:docMk/>
            <pc:sldMk cId="3496050008" sldId="289"/>
            <ac:grpSpMk id="841" creationId="{56302EAB-E4A3-FC07-9198-AB212E42010D}"/>
          </ac:grpSpMkLst>
        </pc:grpChg>
        <pc:grpChg chg="add del mod">
          <ac:chgData name="Sven Van de Velde" userId="00b08bc3e1e83696" providerId="LiveId" clId="{A25D7637-D0B6-4F5D-BABA-66A05ED2ACB9}" dt="2022-11-03T06:11:26.724" v="2522" actId="478"/>
          <ac:grpSpMkLst>
            <pc:docMk/>
            <pc:sldMk cId="3496050008" sldId="289"/>
            <ac:grpSpMk id="844" creationId="{B45E00D4-7C66-BA63-BD33-DBFB4D4023D7}"/>
          </ac:grpSpMkLst>
        </pc:grpChg>
        <pc:grpChg chg="add del mod">
          <ac:chgData name="Sven Van de Velde" userId="00b08bc3e1e83696" providerId="LiveId" clId="{A25D7637-D0B6-4F5D-BABA-66A05ED2ACB9}" dt="2022-11-03T06:21:46.485" v="2627" actId="478"/>
          <ac:grpSpMkLst>
            <pc:docMk/>
            <pc:sldMk cId="3496050008" sldId="289"/>
            <ac:grpSpMk id="860" creationId="{DA558FED-991C-B349-6E16-4B42184D8954}"/>
          </ac:grpSpMkLst>
        </pc:grpChg>
        <pc:grpChg chg="add mod">
          <ac:chgData name="Sven Van de Velde" userId="00b08bc3e1e83696" providerId="LiveId" clId="{A25D7637-D0B6-4F5D-BABA-66A05ED2ACB9}" dt="2022-11-03T08:09:50.571" v="5530" actId="1037"/>
          <ac:grpSpMkLst>
            <pc:docMk/>
            <pc:sldMk cId="3496050008" sldId="289"/>
            <ac:grpSpMk id="863" creationId="{8A31623D-874A-FCE7-5199-A03695A22B14}"/>
          </ac:grpSpMkLst>
        </pc:grpChg>
        <pc:grpChg chg="add mod">
          <ac:chgData name="Sven Van de Velde" userId="00b08bc3e1e83696" providerId="LiveId" clId="{A25D7637-D0B6-4F5D-BABA-66A05ED2ACB9}" dt="2022-11-03T08:09:50.571" v="5530" actId="1037"/>
          <ac:grpSpMkLst>
            <pc:docMk/>
            <pc:sldMk cId="3496050008" sldId="289"/>
            <ac:grpSpMk id="866" creationId="{75C87394-F1C2-1A0E-08A0-90341D5954D7}"/>
          </ac:grpSpMkLst>
        </pc:grpChg>
        <pc:grpChg chg="add mod">
          <ac:chgData name="Sven Van de Velde" userId="00b08bc3e1e83696" providerId="LiveId" clId="{A25D7637-D0B6-4F5D-BABA-66A05ED2ACB9}" dt="2022-11-03T08:09:50.571" v="5530" actId="1037"/>
          <ac:grpSpMkLst>
            <pc:docMk/>
            <pc:sldMk cId="3496050008" sldId="289"/>
            <ac:grpSpMk id="869" creationId="{E0631367-5C48-1729-D56D-59BEBBFC616E}"/>
          </ac:grpSpMkLst>
        </pc:grpChg>
        <pc:grpChg chg="add mod">
          <ac:chgData name="Sven Van de Velde" userId="00b08bc3e1e83696" providerId="LiveId" clId="{A25D7637-D0B6-4F5D-BABA-66A05ED2ACB9}" dt="2022-11-03T08:09:50.571" v="5530" actId="1037"/>
          <ac:grpSpMkLst>
            <pc:docMk/>
            <pc:sldMk cId="3496050008" sldId="289"/>
            <ac:grpSpMk id="873" creationId="{56C3DC7B-FB17-A863-6B03-8FE044AE390D}"/>
          </ac:grpSpMkLst>
        </pc:grpChg>
        <pc:grpChg chg="add mod">
          <ac:chgData name="Sven Van de Velde" userId="00b08bc3e1e83696" providerId="LiveId" clId="{A25D7637-D0B6-4F5D-BABA-66A05ED2ACB9}" dt="2022-11-03T08:09:50.571" v="5530" actId="1037"/>
          <ac:grpSpMkLst>
            <pc:docMk/>
            <pc:sldMk cId="3496050008" sldId="289"/>
            <ac:grpSpMk id="876" creationId="{FF4243D5-426F-D3F9-0E0A-D621DCFF6BB9}"/>
          </ac:grpSpMkLst>
        </pc:grpChg>
        <pc:grpChg chg="add mod">
          <ac:chgData name="Sven Van de Velde" userId="00b08bc3e1e83696" providerId="LiveId" clId="{A25D7637-D0B6-4F5D-BABA-66A05ED2ACB9}" dt="2022-11-03T08:09:50.571" v="5530" actId="1037"/>
          <ac:grpSpMkLst>
            <pc:docMk/>
            <pc:sldMk cId="3496050008" sldId="289"/>
            <ac:grpSpMk id="879" creationId="{D138D074-E9F5-E2AB-AAA7-97F35190E93C}"/>
          </ac:grpSpMkLst>
        </pc:grpChg>
        <pc:grpChg chg="add mod">
          <ac:chgData name="Sven Van de Velde" userId="00b08bc3e1e83696" providerId="LiveId" clId="{A25D7637-D0B6-4F5D-BABA-66A05ED2ACB9}" dt="2022-11-03T08:09:50.571" v="5530" actId="1037"/>
          <ac:grpSpMkLst>
            <pc:docMk/>
            <pc:sldMk cId="3496050008" sldId="289"/>
            <ac:grpSpMk id="882" creationId="{D36CE383-3BA2-4FC0-E0E6-2C27EB88E5C2}"/>
          </ac:grpSpMkLst>
        </pc:grpChg>
        <pc:grpChg chg="add mod">
          <ac:chgData name="Sven Van de Velde" userId="00b08bc3e1e83696" providerId="LiveId" clId="{A25D7637-D0B6-4F5D-BABA-66A05ED2ACB9}" dt="2022-11-03T08:09:50.571" v="5530" actId="1037"/>
          <ac:grpSpMkLst>
            <pc:docMk/>
            <pc:sldMk cId="3496050008" sldId="289"/>
            <ac:grpSpMk id="889" creationId="{CA07CB5F-7B7B-D072-7A15-ADB3E9273300}"/>
          </ac:grpSpMkLst>
        </pc:grpChg>
        <pc:grpChg chg="add del mod">
          <ac:chgData name="Sven Van de Velde" userId="00b08bc3e1e83696" providerId="LiveId" clId="{A25D7637-D0B6-4F5D-BABA-66A05ED2ACB9}" dt="2022-11-03T06:26:34.582" v="2696" actId="478"/>
          <ac:grpSpMkLst>
            <pc:docMk/>
            <pc:sldMk cId="3496050008" sldId="289"/>
            <ac:grpSpMk id="901" creationId="{359249C1-9995-8686-E552-073567E9482F}"/>
          </ac:grpSpMkLst>
        </pc:grpChg>
        <pc:grpChg chg="add mod">
          <ac:chgData name="Sven Van de Velde" userId="00b08bc3e1e83696" providerId="LiveId" clId="{A25D7637-D0B6-4F5D-BABA-66A05ED2ACB9}" dt="2022-11-03T08:09:50.571" v="5530" actId="1037"/>
          <ac:grpSpMkLst>
            <pc:docMk/>
            <pc:sldMk cId="3496050008" sldId="289"/>
            <ac:grpSpMk id="904" creationId="{CF712D53-A3B5-4E2B-52C0-F6BA37D7B699}"/>
          </ac:grpSpMkLst>
        </pc:grpChg>
        <pc:grpChg chg="add mod">
          <ac:chgData name="Sven Van de Velde" userId="00b08bc3e1e83696" providerId="LiveId" clId="{A25D7637-D0B6-4F5D-BABA-66A05ED2ACB9}" dt="2022-11-03T08:09:50.571" v="5530" actId="1037"/>
          <ac:grpSpMkLst>
            <pc:docMk/>
            <pc:sldMk cId="3496050008" sldId="289"/>
            <ac:grpSpMk id="907" creationId="{DEB3D3B3-C2B9-04C6-7119-722569C83810}"/>
          </ac:grpSpMkLst>
        </pc:grpChg>
        <pc:grpChg chg="add mod">
          <ac:chgData name="Sven Van de Velde" userId="00b08bc3e1e83696" providerId="LiveId" clId="{A25D7637-D0B6-4F5D-BABA-66A05ED2ACB9}" dt="2022-11-03T08:09:50.571" v="5530" actId="1037"/>
          <ac:grpSpMkLst>
            <pc:docMk/>
            <pc:sldMk cId="3496050008" sldId="289"/>
            <ac:grpSpMk id="911" creationId="{4AAD5F56-9907-CEA4-7BF5-D2D24D5FEAE7}"/>
          </ac:grpSpMkLst>
        </pc:grpChg>
        <pc:grpChg chg="add mod">
          <ac:chgData name="Sven Van de Velde" userId="00b08bc3e1e83696" providerId="LiveId" clId="{A25D7637-D0B6-4F5D-BABA-66A05ED2ACB9}" dt="2022-11-03T08:09:50.571" v="5530" actId="1037"/>
          <ac:grpSpMkLst>
            <pc:docMk/>
            <pc:sldMk cId="3496050008" sldId="289"/>
            <ac:grpSpMk id="914" creationId="{CB9D7C5A-D596-3AD2-EE96-67E381D4261F}"/>
          </ac:grpSpMkLst>
        </pc:grpChg>
        <pc:grpChg chg="add mod">
          <ac:chgData name="Sven Van de Velde" userId="00b08bc3e1e83696" providerId="LiveId" clId="{A25D7637-D0B6-4F5D-BABA-66A05ED2ACB9}" dt="2022-11-03T08:09:50.571" v="5530" actId="1037"/>
          <ac:grpSpMkLst>
            <pc:docMk/>
            <pc:sldMk cId="3496050008" sldId="289"/>
            <ac:grpSpMk id="917" creationId="{6A1A52BF-9FD0-F962-48ED-84E49A84F95D}"/>
          </ac:grpSpMkLst>
        </pc:grpChg>
        <pc:grpChg chg="add mod">
          <ac:chgData name="Sven Van de Velde" userId="00b08bc3e1e83696" providerId="LiveId" clId="{A25D7637-D0B6-4F5D-BABA-66A05ED2ACB9}" dt="2022-11-03T08:09:50.571" v="5530" actId="1037"/>
          <ac:grpSpMkLst>
            <pc:docMk/>
            <pc:sldMk cId="3496050008" sldId="289"/>
            <ac:grpSpMk id="920" creationId="{A52A422E-CC06-9EAE-D060-1D45DE5D3A46}"/>
          </ac:grpSpMkLst>
        </pc:grpChg>
        <pc:grpChg chg="add mod">
          <ac:chgData name="Sven Van de Velde" userId="00b08bc3e1e83696" providerId="LiveId" clId="{A25D7637-D0B6-4F5D-BABA-66A05ED2ACB9}" dt="2022-11-03T08:09:50.571" v="5530" actId="1037"/>
          <ac:grpSpMkLst>
            <pc:docMk/>
            <pc:sldMk cId="3496050008" sldId="289"/>
            <ac:grpSpMk id="926" creationId="{815D789D-0EC0-2D57-8FB6-35DA07755D9F}"/>
          </ac:grpSpMkLst>
        </pc:grpChg>
        <pc:grpChg chg="add mod">
          <ac:chgData name="Sven Van de Velde" userId="00b08bc3e1e83696" providerId="LiveId" clId="{A25D7637-D0B6-4F5D-BABA-66A05ED2ACB9}" dt="2022-11-03T08:09:50.571" v="5530" actId="1037"/>
          <ac:grpSpMkLst>
            <pc:docMk/>
            <pc:sldMk cId="3496050008" sldId="289"/>
            <ac:grpSpMk id="930" creationId="{6C9A281F-07DC-62BB-805E-86C8FE58D940}"/>
          </ac:grpSpMkLst>
        </pc:grpChg>
        <pc:grpChg chg="add del mod">
          <ac:chgData name="Sven Van de Velde" userId="00b08bc3e1e83696" providerId="LiveId" clId="{A25D7637-D0B6-4F5D-BABA-66A05ED2ACB9}" dt="2022-11-03T06:30:16.944" v="2739" actId="478"/>
          <ac:grpSpMkLst>
            <pc:docMk/>
            <pc:sldMk cId="3496050008" sldId="289"/>
            <ac:grpSpMk id="941" creationId="{940EC0F3-AD40-E828-EE28-1A56ABCDD8FD}"/>
          </ac:grpSpMkLst>
        </pc:grpChg>
        <pc:grpChg chg="add mod">
          <ac:chgData name="Sven Van de Velde" userId="00b08bc3e1e83696" providerId="LiveId" clId="{A25D7637-D0B6-4F5D-BABA-66A05ED2ACB9}" dt="2022-11-03T08:09:50.571" v="5530" actId="1037"/>
          <ac:grpSpMkLst>
            <pc:docMk/>
            <pc:sldMk cId="3496050008" sldId="289"/>
            <ac:grpSpMk id="944" creationId="{1EEFDD37-D3BD-E546-8054-B0B48ABD75E7}"/>
          </ac:grpSpMkLst>
        </pc:grpChg>
        <pc:grpChg chg="add mod">
          <ac:chgData name="Sven Van de Velde" userId="00b08bc3e1e83696" providerId="LiveId" clId="{A25D7637-D0B6-4F5D-BABA-66A05ED2ACB9}" dt="2022-11-03T08:09:50.571" v="5530" actId="1037"/>
          <ac:grpSpMkLst>
            <pc:docMk/>
            <pc:sldMk cId="3496050008" sldId="289"/>
            <ac:grpSpMk id="948" creationId="{1D2C2CCF-14EA-029D-70CE-E2D247BB4E67}"/>
          </ac:grpSpMkLst>
        </pc:grpChg>
        <pc:grpChg chg="add mod">
          <ac:chgData name="Sven Van de Velde" userId="00b08bc3e1e83696" providerId="LiveId" clId="{A25D7637-D0B6-4F5D-BABA-66A05ED2ACB9}" dt="2022-11-03T08:09:50.571" v="5530" actId="1037"/>
          <ac:grpSpMkLst>
            <pc:docMk/>
            <pc:sldMk cId="3496050008" sldId="289"/>
            <ac:grpSpMk id="951" creationId="{6E028DF2-D5BF-BDBF-F663-4751D46DFE9D}"/>
          </ac:grpSpMkLst>
        </pc:grpChg>
        <pc:grpChg chg="add mod">
          <ac:chgData name="Sven Van de Velde" userId="00b08bc3e1e83696" providerId="LiveId" clId="{A25D7637-D0B6-4F5D-BABA-66A05ED2ACB9}" dt="2022-11-03T08:09:50.571" v="5530" actId="1037"/>
          <ac:grpSpMkLst>
            <pc:docMk/>
            <pc:sldMk cId="3496050008" sldId="289"/>
            <ac:grpSpMk id="954" creationId="{EC504326-C992-D84B-FBEC-A25AE8D6ED22}"/>
          </ac:grpSpMkLst>
        </pc:grpChg>
        <pc:grpChg chg="add mod">
          <ac:chgData name="Sven Van de Velde" userId="00b08bc3e1e83696" providerId="LiveId" clId="{A25D7637-D0B6-4F5D-BABA-66A05ED2ACB9}" dt="2022-11-03T08:09:50.571" v="5530" actId="1037"/>
          <ac:grpSpMkLst>
            <pc:docMk/>
            <pc:sldMk cId="3496050008" sldId="289"/>
            <ac:grpSpMk id="957" creationId="{8304DFE7-0538-19B2-B4A5-6D013030D50D}"/>
          </ac:grpSpMkLst>
        </pc:grpChg>
        <pc:grpChg chg="add mod">
          <ac:chgData name="Sven Van de Velde" userId="00b08bc3e1e83696" providerId="LiveId" clId="{A25D7637-D0B6-4F5D-BABA-66A05ED2ACB9}" dt="2022-11-03T08:09:50.571" v="5530" actId="1037"/>
          <ac:grpSpMkLst>
            <pc:docMk/>
            <pc:sldMk cId="3496050008" sldId="289"/>
            <ac:grpSpMk id="962" creationId="{8A54152F-8D02-FBA7-DEA0-5035BFB3DC4E}"/>
          </ac:grpSpMkLst>
        </pc:grpChg>
        <pc:grpChg chg="add mod">
          <ac:chgData name="Sven Van de Velde" userId="00b08bc3e1e83696" providerId="LiveId" clId="{A25D7637-D0B6-4F5D-BABA-66A05ED2ACB9}" dt="2022-11-03T08:09:50.571" v="5530" actId="1037"/>
          <ac:grpSpMkLst>
            <pc:docMk/>
            <pc:sldMk cId="3496050008" sldId="289"/>
            <ac:grpSpMk id="966" creationId="{A91B0C14-C7E2-EA24-D599-1B7DB626B2D3}"/>
          </ac:grpSpMkLst>
        </pc:grpChg>
        <pc:grpChg chg="add mod">
          <ac:chgData name="Sven Van de Velde" userId="00b08bc3e1e83696" providerId="LiveId" clId="{A25D7637-D0B6-4F5D-BABA-66A05ED2ACB9}" dt="2022-11-03T08:09:50.571" v="5530" actId="1037"/>
          <ac:grpSpMkLst>
            <pc:docMk/>
            <pc:sldMk cId="3496050008" sldId="289"/>
            <ac:grpSpMk id="969" creationId="{62AAC955-E779-9B9F-F67E-0F88239C46CC}"/>
          </ac:grpSpMkLst>
        </pc:grpChg>
        <pc:graphicFrameChg chg="del mod">
          <ac:chgData name="Sven Van de Velde" userId="00b08bc3e1e83696" providerId="LiveId" clId="{A25D7637-D0B6-4F5D-BABA-66A05ED2ACB9}" dt="2022-11-01T15:26:31.459" v="172" actId="478"/>
          <ac:graphicFrameMkLst>
            <pc:docMk/>
            <pc:sldMk cId="3496050008" sldId="289"/>
            <ac:graphicFrameMk id="116" creationId="{48405840-2EF2-3126-9ADE-159E85B62E13}"/>
          </ac:graphicFrameMkLst>
        </pc:graphicFrameChg>
        <pc:cxnChg chg="add del mod">
          <ac:chgData name="Sven Van de Velde" userId="00b08bc3e1e83696" providerId="LiveId" clId="{A25D7637-D0B6-4F5D-BABA-66A05ED2ACB9}" dt="2022-11-01T20:54:15.606" v="1243" actId="478"/>
          <ac:cxnSpMkLst>
            <pc:docMk/>
            <pc:sldMk cId="3496050008" sldId="289"/>
            <ac:cxnSpMk id="3" creationId="{42E1DDC8-EACF-C00E-4C31-9D07E86BD69E}"/>
          </ac:cxnSpMkLst>
        </pc:cxnChg>
        <pc:cxnChg chg="add del mod">
          <ac:chgData name="Sven Van de Velde" userId="00b08bc3e1e83696" providerId="LiveId" clId="{A25D7637-D0B6-4F5D-BABA-66A05ED2ACB9}" dt="2022-11-01T20:49:54.628" v="1185" actId="478"/>
          <ac:cxnSpMkLst>
            <pc:docMk/>
            <pc:sldMk cId="3496050008" sldId="289"/>
            <ac:cxnSpMk id="73" creationId="{A9BB399A-B0F1-8BE2-AD53-94DC255EC02C}"/>
          </ac:cxnSpMkLst>
        </pc:cxnChg>
        <pc:cxnChg chg="add del mod">
          <ac:chgData name="Sven Van de Velde" userId="00b08bc3e1e83696" providerId="LiveId" clId="{A25D7637-D0B6-4F5D-BABA-66A05ED2ACB9}" dt="2022-11-01T20:49:54.628" v="1185" actId="478"/>
          <ac:cxnSpMkLst>
            <pc:docMk/>
            <pc:sldMk cId="3496050008" sldId="289"/>
            <ac:cxnSpMk id="75" creationId="{A98919D5-8D53-2AA6-251F-EF4CFD46045B}"/>
          </ac:cxnSpMkLst>
        </pc:cxnChg>
        <pc:cxnChg chg="add del mod">
          <ac:chgData name="Sven Van de Velde" userId="00b08bc3e1e83696" providerId="LiveId" clId="{A25D7637-D0B6-4F5D-BABA-66A05ED2ACB9}" dt="2022-11-02T07:16:59.314" v="1673" actId="478"/>
          <ac:cxnSpMkLst>
            <pc:docMk/>
            <pc:sldMk cId="3496050008" sldId="289"/>
            <ac:cxnSpMk id="133" creationId="{9F5863C1-6FD5-500D-F733-A167BFFCC3FB}"/>
          </ac:cxnSpMkLst>
        </pc:cxnChg>
        <pc:cxnChg chg="add del mod">
          <ac:chgData name="Sven Van de Velde" userId="00b08bc3e1e83696" providerId="LiveId" clId="{A25D7637-D0B6-4F5D-BABA-66A05ED2ACB9}" dt="2022-11-02T07:16:59.314" v="1673" actId="478"/>
          <ac:cxnSpMkLst>
            <pc:docMk/>
            <pc:sldMk cId="3496050008" sldId="289"/>
            <ac:cxnSpMk id="135" creationId="{EB053001-DFB2-AB5E-48A0-374D9C1528BC}"/>
          </ac:cxnSpMkLst>
        </pc:cxnChg>
        <pc:cxnChg chg="add del mod ord">
          <ac:chgData name="Sven Van de Velde" userId="00b08bc3e1e83696" providerId="LiveId" clId="{A25D7637-D0B6-4F5D-BABA-66A05ED2ACB9}" dt="2022-11-01T15:40:04.985" v="591" actId="478"/>
          <ac:cxnSpMkLst>
            <pc:docMk/>
            <pc:sldMk cId="3496050008" sldId="289"/>
            <ac:cxnSpMk id="174" creationId="{D1F79743-5899-C6CA-1FB8-559411461FCB}"/>
          </ac:cxnSpMkLst>
        </pc:cxnChg>
        <pc:cxnChg chg="del mod">
          <ac:chgData name="Sven Van de Velde" userId="00b08bc3e1e83696" providerId="LiveId" clId="{A25D7637-D0B6-4F5D-BABA-66A05ED2ACB9}" dt="2022-11-02T07:03:18.304" v="1644" actId="478"/>
          <ac:cxnSpMkLst>
            <pc:docMk/>
            <pc:sldMk cId="3496050008" sldId="289"/>
            <ac:cxnSpMk id="177" creationId="{1DAF7664-EEEE-11B5-9D53-9A8EBA1319F2}"/>
          </ac:cxnSpMkLst>
        </pc:cxnChg>
        <pc:cxnChg chg="add del mod">
          <ac:chgData name="Sven Van de Velde" userId="00b08bc3e1e83696" providerId="LiveId" clId="{A25D7637-D0B6-4F5D-BABA-66A05ED2ACB9}" dt="2022-11-02T07:16:59.314" v="1673" actId="478"/>
          <ac:cxnSpMkLst>
            <pc:docMk/>
            <pc:sldMk cId="3496050008" sldId="289"/>
            <ac:cxnSpMk id="202" creationId="{89E223A8-F886-0916-BAEF-844D6A1B13A7}"/>
          </ac:cxnSpMkLst>
        </pc:cxnChg>
        <pc:cxnChg chg="add del mod">
          <ac:chgData name="Sven Van de Velde" userId="00b08bc3e1e83696" providerId="LiveId" clId="{A25D7637-D0B6-4F5D-BABA-66A05ED2ACB9}" dt="2022-11-01T15:47:43.026" v="701" actId="478"/>
          <ac:cxnSpMkLst>
            <pc:docMk/>
            <pc:sldMk cId="3496050008" sldId="289"/>
            <ac:cxnSpMk id="205" creationId="{3A11D467-AC41-91D6-9F0A-10A2125B1F5D}"/>
          </ac:cxnSpMkLst>
        </pc:cxnChg>
        <pc:cxnChg chg="add del mod">
          <ac:chgData name="Sven Van de Velde" userId="00b08bc3e1e83696" providerId="LiveId" clId="{A25D7637-D0B6-4F5D-BABA-66A05ED2ACB9}" dt="2022-11-01T15:47:44.372" v="702" actId="478"/>
          <ac:cxnSpMkLst>
            <pc:docMk/>
            <pc:sldMk cId="3496050008" sldId="289"/>
            <ac:cxnSpMk id="207" creationId="{18C309D5-629F-3660-0F8C-2288466DC749}"/>
          </ac:cxnSpMkLst>
        </pc:cxnChg>
        <pc:cxnChg chg="add del mod">
          <ac:chgData name="Sven Van de Velde" userId="00b08bc3e1e83696" providerId="LiveId" clId="{A25D7637-D0B6-4F5D-BABA-66A05ED2ACB9}" dt="2022-11-02T07:16:59.314" v="1673" actId="478"/>
          <ac:cxnSpMkLst>
            <pc:docMk/>
            <pc:sldMk cId="3496050008" sldId="289"/>
            <ac:cxnSpMk id="258" creationId="{9927FD5B-2EA6-E668-93D0-5AAD90F14020}"/>
          </ac:cxnSpMkLst>
        </pc:cxnChg>
        <pc:cxnChg chg="add del mod">
          <ac:chgData name="Sven Van de Velde" userId="00b08bc3e1e83696" providerId="LiveId" clId="{A25D7637-D0B6-4F5D-BABA-66A05ED2ACB9}" dt="2022-11-02T07:16:59.314" v="1673" actId="478"/>
          <ac:cxnSpMkLst>
            <pc:docMk/>
            <pc:sldMk cId="3496050008" sldId="289"/>
            <ac:cxnSpMk id="283" creationId="{E751C20E-20F5-F006-4784-D190511C84B9}"/>
          </ac:cxnSpMkLst>
        </pc:cxnChg>
        <pc:cxnChg chg="add del mod">
          <ac:chgData name="Sven Van de Velde" userId="00b08bc3e1e83696" providerId="LiveId" clId="{A25D7637-D0B6-4F5D-BABA-66A05ED2ACB9}" dt="2022-11-02T07:16:59.314" v="1673" actId="478"/>
          <ac:cxnSpMkLst>
            <pc:docMk/>
            <pc:sldMk cId="3496050008" sldId="289"/>
            <ac:cxnSpMk id="287" creationId="{595BCD8C-BFAD-D698-E49D-1B67548174E0}"/>
          </ac:cxnSpMkLst>
        </pc:cxnChg>
        <pc:cxnChg chg="add del mod">
          <ac:chgData name="Sven Van de Velde" userId="00b08bc3e1e83696" providerId="LiveId" clId="{A25D7637-D0B6-4F5D-BABA-66A05ED2ACB9}" dt="2022-11-02T07:16:59.314" v="1673" actId="478"/>
          <ac:cxnSpMkLst>
            <pc:docMk/>
            <pc:sldMk cId="3496050008" sldId="289"/>
            <ac:cxnSpMk id="336" creationId="{E4B679E3-A2CD-1052-3F94-A29F0615FD7A}"/>
          </ac:cxnSpMkLst>
        </pc:cxnChg>
        <pc:cxnChg chg="add del mod">
          <ac:chgData name="Sven Van de Velde" userId="00b08bc3e1e83696" providerId="LiveId" clId="{A25D7637-D0B6-4F5D-BABA-66A05ED2ACB9}" dt="2022-11-01T20:54:08.880" v="1242" actId="478"/>
          <ac:cxnSpMkLst>
            <pc:docMk/>
            <pc:sldMk cId="3496050008" sldId="289"/>
            <ac:cxnSpMk id="340" creationId="{24F5FDAD-3813-8834-7452-A6F25DF660CC}"/>
          </ac:cxnSpMkLst>
        </pc:cxnChg>
        <pc:cxnChg chg="add del mod">
          <ac:chgData name="Sven Van de Velde" userId="00b08bc3e1e83696" providerId="LiveId" clId="{A25D7637-D0B6-4F5D-BABA-66A05ED2ACB9}" dt="2022-11-02T07:16:59.314" v="1673" actId="478"/>
          <ac:cxnSpMkLst>
            <pc:docMk/>
            <pc:sldMk cId="3496050008" sldId="289"/>
            <ac:cxnSpMk id="389" creationId="{B36E3106-C2CA-8653-4224-A8BDAEE2D0F9}"/>
          </ac:cxnSpMkLst>
        </pc:cxnChg>
        <pc:cxnChg chg="add del mod">
          <ac:chgData name="Sven Van de Velde" userId="00b08bc3e1e83696" providerId="LiveId" clId="{A25D7637-D0B6-4F5D-BABA-66A05ED2ACB9}" dt="2022-11-01T20:54:08.880" v="1242" actId="478"/>
          <ac:cxnSpMkLst>
            <pc:docMk/>
            <pc:sldMk cId="3496050008" sldId="289"/>
            <ac:cxnSpMk id="393" creationId="{158153B1-10F7-637C-FC44-67591CFF2DA4}"/>
          </ac:cxnSpMkLst>
        </pc:cxnChg>
        <pc:cxnChg chg="add del mod">
          <ac:chgData name="Sven Van de Velde" userId="00b08bc3e1e83696" providerId="LiveId" clId="{A25D7637-D0B6-4F5D-BABA-66A05ED2ACB9}" dt="2022-11-02T07:16:59.314" v="1673" actId="478"/>
          <ac:cxnSpMkLst>
            <pc:docMk/>
            <pc:sldMk cId="3496050008" sldId="289"/>
            <ac:cxnSpMk id="533" creationId="{55FC74AB-39DA-6CBC-69F9-D7937365B1D6}"/>
          </ac:cxnSpMkLst>
        </pc:cxnChg>
        <pc:cxnChg chg="add del mod">
          <ac:chgData name="Sven Van de Velde" userId="00b08bc3e1e83696" providerId="LiveId" clId="{A25D7637-D0B6-4F5D-BABA-66A05ED2ACB9}" dt="2022-11-01T20:58:59.711" v="1273" actId="478"/>
          <ac:cxnSpMkLst>
            <pc:docMk/>
            <pc:sldMk cId="3496050008" sldId="289"/>
            <ac:cxnSpMk id="536" creationId="{7F3055C6-2EBE-800D-DEA8-D95E86685D49}"/>
          </ac:cxnSpMkLst>
        </pc:cxnChg>
        <pc:cxnChg chg="add del mod">
          <ac:chgData name="Sven Van de Velde" userId="00b08bc3e1e83696" providerId="LiveId" clId="{A25D7637-D0B6-4F5D-BABA-66A05ED2ACB9}" dt="2022-11-02T07:18:27.605" v="1689" actId="478"/>
          <ac:cxnSpMkLst>
            <pc:docMk/>
            <pc:sldMk cId="3496050008" sldId="289"/>
            <ac:cxnSpMk id="544" creationId="{AB385C4C-DE53-526C-D111-67390D83650F}"/>
          </ac:cxnSpMkLst>
        </pc:cxnChg>
        <pc:cxnChg chg="add mod">
          <ac:chgData name="Sven Van de Velde" userId="00b08bc3e1e83696" providerId="LiveId" clId="{A25D7637-D0B6-4F5D-BABA-66A05ED2ACB9}" dt="2022-11-03T11:39:29.037" v="8122" actId="208"/>
          <ac:cxnSpMkLst>
            <pc:docMk/>
            <pc:sldMk cId="3496050008" sldId="289"/>
            <ac:cxnSpMk id="808" creationId="{FFFA2C60-6013-DEFF-8C92-8F1C1878A46E}"/>
          </ac:cxnSpMkLst>
        </pc:cxnChg>
        <pc:cxnChg chg="add del mod">
          <ac:chgData name="Sven Van de Velde" userId="00b08bc3e1e83696" providerId="LiveId" clId="{A25D7637-D0B6-4F5D-BABA-66A05ED2ACB9}" dt="2022-11-03T06:52:04.875" v="3038" actId="478"/>
          <ac:cxnSpMkLst>
            <pc:docMk/>
            <pc:sldMk cId="3496050008" sldId="289"/>
            <ac:cxnSpMk id="819" creationId="{B9FBC4B7-74CF-5072-3F34-ED6C9FF4BE0C}"/>
          </ac:cxnSpMkLst>
        </pc:cxnChg>
        <pc:cxnChg chg="add mod">
          <ac:chgData name="Sven Van de Velde" userId="00b08bc3e1e83696" providerId="LiveId" clId="{A25D7637-D0B6-4F5D-BABA-66A05ED2ACB9}" dt="2022-11-03T11:39:34.318" v="8123" actId="208"/>
          <ac:cxnSpMkLst>
            <pc:docMk/>
            <pc:sldMk cId="3496050008" sldId="289"/>
            <ac:cxnSpMk id="825" creationId="{45D0571F-AD5D-5DD4-F24F-BF6BA53FE5A0}"/>
          </ac:cxnSpMkLst>
        </pc:cxnChg>
        <pc:cxnChg chg="add mod">
          <ac:chgData name="Sven Van de Velde" userId="00b08bc3e1e83696" providerId="LiveId" clId="{A25D7637-D0B6-4F5D-BABA-66A05ED2ACB9}" dt="2022-11-03T11:39:42.898" v="8124" actId="208"/>
          <ac:cxnSpMkLst>
            <pc:docMk/>
            <pc:sldMk cId="3496050008" sldId="289"/>
            <ac:cxnSpMk id="847" creationId="{1582B70C-E7F6-A569-609C-6BEF0E567E8A}"/>
          </ac:cxnSpMkLst>
        </pc:cxnChg>
        <pc:cxnChg chg="add mod">
          <ac:chgData name="Sven Van de Velde" userId="00b08bc3e1e83696" providerId="LiveId" clId="{A25D7637-D0B6-4F5D-BABA-66A05ED2ACB9}" dt="2022-11-03T11:39:42.898" v="8124" actId="208"/>
          <ac:cxnSpMkLst>
            <pc:docMk/>
            <pc:sldMk cId="3496050008" sldId="289"/>
            <ac:cxnSpMk id="850" creationId="{22552F0C-66FA-4B19-55D3-D210E3DF58BD}"/>
          </ac:cxnSpMkLst>
        </pc:cxnChg>
        <pc:cxnChg chg="add mod">
          <ac:chgData name="Sven Van de Velde" userId="00b08bc3e1e83696" providerId="LiveId" clId="{A25D7637-D0B6-4F5D-BABA-66A05ED2ACB9}" dt="2022-11-03T08:09:50.571" v="5530" actId="1037"/>
          <ac:cxnSpMkLst>
            <pc:docMk/>
            <pc:sldMk cId="3496050008" sldId="289"/>
            <ac:cxnSpMk id="853" creationId="{4DEB0C28-8E49-0EBE-B520-31E3C234B06D}"/>
          </ac:cxnSpMkLst>
        </pc:cxnChg>
        <pc:cxnChg chg="add del mod">
          <ac:chgData name="Sven Van de Velde" userId="00b08bc3e1e83696" providerId="LiveId" clId="{A25D7637-D0B6-4F5D-BABA-66A05ED2ACB9}" dt="2022-11-03T06:53:40.504" v="3052" actId="478"/>
          <ac:cxnSpMkLst>
            <pc:docMk/>
            <pc:sldMk cId="3496050008" sldId="289"/>
            <ac:cxnSpMk id="885" creationId="{CA7BB69F-9E30-DC1C-7B74-55360DDA1D96}"/>
          </ac:cxnSpMkLst>
        </pc:cxnChg>
        <pc:cxnChg chg="add del mod">
          <ac:chgData name="Sven Van de Velde" userId="00b08bc3e1e83696" providerId="LiveId" clId="{A25D7637-D0B6-4F5D-BABA-66A05ED2ACB9}" dt="2022-11-03T06:53:45.729" v="3053" actId="478"/>
          <ac:cxnSpMkLst>
            <pc:docMk/>
            <pc:sldMk cId="3496050008" sldId="289"/>
            <ac:cxnSpMk id="886" creationId="{977D2F19-7FCA-BB68-1A9F-DF869C22A6DC}"/>
          </ac:cxnSpMkLst>
        </pc:cxnChg>
        <pc:cxnChg chg="add del mod">
          <ac:chgData name="Sven Van de Velde" userId="00b08bc3e1e83696" providerId="LiveId" clId="{A25D7637-D0B6-4F5D-BABA-66A05ED2ACB9}" dt="2022-11-03T06:26:09.102" v="2693" actId="478"/>
          <ac:cxnSpMkLst>
            <pc:docMk/>
            <pc:sldMk cId="3496050008" sldId="289"/>
            <ac:cxnSpMk id="887" creationId="{3C9FB64A-6E0E-3912-E403-E5B47B8472B3}"/>
          </ac:cxnSpMkLst>
        </pc:cxnChg>
        <pc:cxnChg chg="add mod">
          <ac:chgData name="Sven Van de Velde" userId="00b08bc3e1e83696" providerId="LiveId" clId="{A25D7637-D0B6-4F5D-BABA-66A05ED2ACB9}" dt="2022-11-03T11:39:48.554" v="8125" actId="208"/>
          <ac:cxnSpMkLst>
            <pc:docMk/>
            <pc:sldMk cId="3496050008" sldId="289"/>
            <ac:cxnSpMk id="892" creationId="{F348C5A3-C9C2-C5F2-F0F5-92BF75FEEB7E}"/>
          </ac:cxnSpMkLst>
        </pc:cxnChg>
        <pc:cxnChg chg="add del mod">
          <ac:chgData name="Sven Van de Velde" userId="00b08bc3e1e83696" providerId="LiveId" clId="{A25D7637-D0B6-4F5D-BABA-66A05ED2ACB9}" dt="2022-11-03T06:54:08.928" v="3055" actId="478"/>
          <ac:cxnSpMkLst>
            <pc:docMk/>
            <pc:sldMk cId="3496050008" sldId="289"/>
            <ac:cxnSpMk id="923" creationId="{251056B8-856D-3759-3299-C45375799DC4}"/>
          </ac:cxnSpMkLst>
        </pc:cxnChg>
        <pc:cxnChg chg="add mod">
          <ac:chgData name="Sven Van de Velde" userId="00b08bc3e1e83696" providerId="LiveId" clId="{A25D7637-D0B6-4F5D-BABA-66A05ED2ACB9}" dt="2022-11-03T11:39:58.655" v="8126" actId="208"/>
          <ac:cxnSpMkLst>
            <pc:docMk/>
            <pc:sldMk cId="3496050008" sldId="289"/>
            <ac:cxnSpMk id="924" creationId="{3AF2F1CC-CC63-9BD1-1C1F-C5A3403143E0}"/>
          </ac:cxnSpMkLst>
        </pc:cxnChg>
        <pc:cxnChg chg="add mod">
          <ac:chgData name="Sven Van de Velde" userId="00b08bc3e1e83696" providerId="LiveId" clId="{A25D7637-D0B6-4F5D-BABA-66A05ED2ACB9}" dt="2022-11-03T08:09:50.571" v="5530" actId="1037"/>
          <ac:cxnSpMkLst>
            <pc:docMk/>
            <pc:sldMk cId="3496050008" sldId="289"/>
            <ac:cxnSpMk id="925" creationId="{3A23151A-BB07-2040-F2C4-3B6425A90A4F}"/>
          </ac:cxnSpMkLst>
        </pc:cxnChg>
        <pc:cxnChg chg="add mod">
          <ac:chgData name="Sven Van de Velde" userId="00b08bc3e1e83696" providerId="LiveId" clId="{A25D7637-D0B6-4F5D-BABA-66A05ED2ACB9}" dt="2022-11-03T11:39:58.655" v="8126" actId="208"/>
          <ac:cxnSpMkLst>
            <pc:docMk/>
            <pc:sldMk cId="3496050008" sldId="289"/>
            <ac:cxnSpMk id="929" creationId="{A999A554-6301-AD24-A4EB-13E20655F3E4}"/>
          </ac:cxnSpMkLst>
        </pc:cxnChg>
        <pc:cxnChg chg="add del mod">
          <ac:chgData name="Sven Van de Velde" userId="00b08bc3e1e83696" providerId="LiveId" clId="{A25D7637-D0B6-4F5D-BABA-66A05ED2ACB9}" dt="2022-11-03T06:54:39.987" v="3056" actId="478"/>
          <ac:cxnSpMkLst>
            <pc:docMk/>
            <pc:sldMk cId="3496050008" sldId="289"/>
            <ac:cxnSpMk id="960" creationId="{F64DCE98-72A6-0CF6-D577-81B938FB604B}"/>
          </ac:cxnSpMkLst>
        </pc:cxnChg>
        <pc:cxnChg chg="add del mod">
          <ac:chgData name="Sven Van de Velde" userId="00b08bc3e1e83696" providerId="LiveId" clId="{A25D7637-D0B6-4F5D-BABA-66A05ED2ACB9}" dt="2022-11-03T06:55:15.636" v="3062" actId="478"/>
          <ac:cxnSpMkLst>
            <pc:docMk/>
            <pc:sldMk cId="3496050008" sldId="289"/>
            <ac:cxnSpMk id="961" creationId="{45F4D3C8-F92E-97EC-CAFE-D13B8A1EF68F}"/>
          </ac:cxnSpMkLst>
        </pc:cxnChg>
        <pc:cxnChg chg="add del mod">
          <ac:chgData name="Sven Van de Velde" userId="00b08bc3e1e83696" providerId="LiveId" clId="{A25D7637-D0B6-4F5D-BABA-66A05ED2ACB9}" dt="2022-11-03T06:55:11.851" v="3061" actId="478"/>
          <ac:cxnSpMkLst>
            <pc:docMk/>
            <pc:sldMk cId="3496050008" sldId="289"/>
            <ac:cxnSpMk id="965" creationId="{C96F7D2C-7166-F551-FFDB-BD245E470FC3}"/>
          </ac:cxnSpMkLst>
        </pc:cxnChg>
        <pc:cxnChg chg="add mod">
          <ac:chgData name="Sven Van de Velde" userId="00b08bc3e1e83696" providerId="LiveId" clId="{A25D7637-D0B6-4F5D-BABA-66A05ED2ACB9}" dt="2022-11-03T11:40:04.193" v="8127" actId="208"/>
          <ac:cxnSpMkLst>
            <pc:docMk/>
            <pc:sldMk cId="3496050008" sldId="289"/>
            <ac:cxnSpMk id="972" creationId="{CB7E0603-2311-CD53-F34C-806BA8215B0C}"/>
          </ac:cxnSpMkLst>
        </pc:cxnChg>
      </pc:sldChg>
      <pc:sldChg chg="addSp delSp modSp add mod">
        <pc:chgData name="Sven Van de Velde" userId="00b08bc3e1e83696" providerId="LiveId" clId="{A25D7637-D0B6-4F5D-BABA-66A05ED2ACB9}" dt="2022-11-03T11:28:05.914" v="7771" actId="207"/>
        <pc:sldMkLst>
          <pc:docMk/>
          <pc:sldMk cId="158745503" sldId="290"/>
        </pc:sldMkLst>
        <pc:spChg chg="add mod">
          <ac:chgData name="Sven Van de Velde" userId="00b08bc3e1e83696" providerId="LiveId" clId="{A25D7637-D0B6-4F5D-BABA-66A05ED2ACB9}" dt="2022-11-03T08:07:26.005" v="5459" actId="1038"/>
          <ac:spMkLst>
            <pc:docMk/>
            <pc:sldMk cId="158745503" sldId="290"/>
            <ac:spMk id="2" creationId="{CCA81846-C623-E7E2-0C3E-170B11C206A9}"/>
          </ac:spMkLst>
        </pc:spChg>
        <pc:spChg chg="add mod">
          <ac:chgData name="Sven Van de Velde" userId="00b08bc3e1e83696" providerId="LiveId" clId="{A25D7637-D0B6-4F5D-BABA-66A05ED2ACB9}" dt="2022-11-03T08:42:00.109" v="5970" actId="14100"/>
          <ac:spMkLst>
            <pc:docMk/>
            <pc:sldMk cId="158745503" sldId="290"/>
            <ac:spMk id="3" creationId="{73AD06BB-CDC0-2317-387C-7DC85692B166}"/>
          </ac:spMkLst>
        </pc:spChg>
        <pc:spChg chg="mod">
          <ac:chgData name="Sven Van de Velde" userId="00b08bc3e1e83696" providerId="LiveId" clId="{A25D7637-D0B6-4F5D-BABA-66A05ED2ACB9}" dt="2022-11-03T06:39:29.840" v="2929"/>
          <ac:spMkLst>
            <pc:docMk/>
            <pc:sldMk cId="158745503" sldId="290"/>
            <ac:spMk id="5" creationId="{00D169C3-F261-2E2C-3001-F8E557FE64F2}"/>
          </ac:spMkLst>
        </pc:spChg>
        <pc:spChg chg="mod">
          <ac:chgData name="Sven Van de Velde" userId="00b08bc3e1e83696" providerId="LiveId" clId="{A25D7637-D0B6-4F5D-BABA-66A05ED2ACB9}" dt="2022-11-03T06:39:29.840" v="2929"/>
          <ac:spMkLst>
            <pc:docMk/>
            <pc:sldMk cId="158745503" sldId="290"/>
            <ac:spMk id="6" creationId="{2DD90799-EB97-8F90-FD8C-207D12464390}"/>
          </ac:spMkLst>
        </pc:spChg>
        <pc:spChg chg="add mod ord">
          <ac:chgData name="Sven Van de Velde" userId="00b08bc3e1e83696" providerId="LiveId" clId="{A25D7637-D0B6-4F5D-BABA-66A05ED2ACB9}" dt="2022-11-03T11:28:05.914" v="7771" actId="207"/>
          <ac:spMkLst>
            <pc:docMk/>
            <pc:sldMk cId="158745503" sldId="290"/>
            <ac:spMk id="7" creationId="{ECB8EF82-4735-D330-FA81-076E79EE3ED8}"/>
          </ac:spMkLst>
        </pc:spChg>
        <pc:spChg chg="mod">
          <ac:chgData name="Sven Van de Velde" userId="00b08bc3e1e83696" providerId="LiveId" clId="{A25D7637-D0B6-4F5D-BABA-66A05ED2ACB9}" dt="2022-11-03T06:58:06.508" v="3087" actId="207"/>
          <ac:spMkLst>
            <pc:docMk/>
            <pc:sldMk cId="158745503" sldId="290"/>
            <ac:spMk id="9" creationId="{9BD09134-2F24-AC41-38BD-EFB10905FB8C}"/>
          </ac:spMkLst>
        </pc:spChg>
        <pc:spChg chg="mod">
          <ac:chgData name="Sven Van de Velde" userId="00b08bc3e1e83696" providerId="LiveId" clId="{A25D7637-D0B6-4F5D-BABA-66A05ED2ACB9}" dt="2022-11-03T06:39:29.840" v="2929"/>
          <ac:spMkLst>
            <pc:docMk/>
            <pc:sldMk cId="158745503" sldId="290"/>
            <ac:spMk id="10" creationId="{0D93917D-D537-C983-4A5B-5407039B80A8}"/>
          </ac:spMkLst>
        </pc:spChg>
        <pc:spChg chg="mod">
          <ac:chgData name="Sven Van de Velde" userId="00b08bc3e1e83696" providerId="LiveId" clId="{A25D7637-D0B6-4F5D-BABA-66A05ED2ACB9}" dt="2022-11-03T07:47:52.268" v="4650" actId="1582"/>
          <ac:spMkLst>
            <pc:docMk/>
            <pc:sldMk cId="158745503" sldId="290"/>
            <ac:spMk id="12" creationId="{09458FDF-5CBC-F161-2D05-11493095EE81}"/>
          </ac:spMkLst>
        </pc:spChg>
        <pc:spChg chg="mod">
          <ac:chgData name="Sven Van de Velde" userId="00b08bc3e1e83696" providerId="LiveId" clId="{A25D7637-D0B6-4F5D-BABA-66A05ED2ACB9}" dt="2022-11-03T07:47:52.268" v="4650" actId="1582"/>
          <ac:spMkLst>
            <pc:docMk/>
            <pc:sldMk cId="158745503" sldId="290"/>
            <ac:spMk id="13" creationId="{1A06A1A8-1993-D537-1C80-ED3E9160732E}"/>
          </ac:spMkLst>
        </pc:spChg>
        <pc:spChg chg="mod">
          <ac:chgData name="Sven Van de Velde" userId="00b08bc3e1e83696" providerId="LiveId" clId="{A25D7637-D0B6-4F5D-BABA-66A05ED2ACB9}" dt="2022-11-03T06:42:08.595" v="2940" actId="20577"/>
          <ac:spMkLst>
            <pc:docMk/>
            <pc:sldMk cId="158745503" sldId="290"/>
            <ac:spMk id="15" creationId="{00E5AAEF-E61B-415A-394A-99D46D2E2D6F}"/>
          </ac:spMkLst>
        </pc:spChg>
        <pc:spChg chg="mod">
          <ac:chgData name="Sven Van de Velde" userId="00b08bc3e1e83696" providerId="LiveId" clId="{A25D7637-D0B6-4F5D-BABA-66A05ED2ACB9}" dt="2022-11-03T06:39:29.840" v="2929"/>
          <ac:spMkLst>
            <pc:docMk/>
            <pc:sldMk cId="158745503" sldId="290"/>
            <ac:spMk id="16" creationId="{771B6065-2466-BEAA-AEC2-216352CF540B}"/>
          </ac:spMkLst>
        </pc:spChg>
        <pc:spChg chg="mod">
          <ac:chgData name="Sven Van de Velde" userId="00b08bc3e1e83696" providerId="LiveId" clId="{A25D7637-D0B6-4F5D-BABA-66A05ED2ACB9}" dt="2022-11-03T06:39:29.840" v="2929"/>
          <ac:spMkLst>
            <pc:docMk/>
            <pc:sldMk cId="158745503" sldId="290"/>
            <ac:spMk id="18" creationId="{25072E0D-7152-A14F-3D2C-F738C965C4F3}"/>
          </ac:spMkLst>
        </pc:spChg>
        <pc:spChg chg="mod">
          <ac:chgData name="Sven Van de Velde" userId="00b08bc3e1e83696" providerId="LiveId" clId="{A25D7637-D0B6-4F5D-BABA-66A05ED2ACB9}" dt="2022-11-03T06:39:29.840" v="2929"/>
          <ac:spMkLst>
            <pc:docMk/>
            <pc:sldMk cId="158745503" sldId="290"/>
            <ac:spMk id="19" creationId="{AFD1B2F5-68C9-58CC-7724-4C863E222E84}"/>
          </ac:spMkLst>
        </pc:spChg>
        <pc:spChg chg="mod">
          <ac:chgData name="Sven Van de Velde" userId="00b08bc3e1e83696" providerId="LiveId" clId="{A25D7637-D0B6-4F5D-BABA-66A05ED2ACB9}" dt="2022-11-03T06:39:29.840" v="2929"/>
          <ac:spMkLst>
            <pc:docMk/>
            <pc:sldMk cId="158745503" sldId="290"/>
            <ac:spMk id="23" creationId="{67BE24B5-5568-7CCD-90B2-D8F688DA61F1}"/>
          </ac:spMkLst>
        </pc:spChg>
        <pc:spChg chg="mod">
          <ac:chgData name="Sven Van de Velde" userId="00b08bc3e1e83696" providerId="LiveId" clId="{A25D7637-D0B6-4F5D-BABA-66A05ED2ACB9}" dt="2022-11-03T06:39:29.840" v="2929"/>
          <ac:spMkLst>
            <pc:docMk/>
            <pc:sldMk cId="158745503" sldId="290"/>
            <ac:spMk id="24" creationId="{DE5E4645-498E-A0F7-EDFF-54D4A7339195}"/>
          </ac:spMkLst>
        </pc:spChg>
        <pc:spChg chg="mod">
          <ac:chgData name="Sven Van de Velde" userId="00b08bc3e1e83696" providerId="LiveId" clId="{A25D7637-D0B6-4F5D-BABA-66A05ED2ACB9}" dt="2022-11-03T06:39:29.840" v="2929"/>
          <ac:spMkLst>
            <pc:docMk/>
            <pc:sldMk cId="158745503" sldId="290"/>
            <ac:spMk id="27" creationId="{F16ED72E-4727-1A12-4DD2-8B358A2E2298}"/>
          </ac:spMkLst>
        </pc:spChg>
        <pc:spChg chg="mod">
          <ac:chgData name="Sven Van de Velde" userId="00b08bc3e1e83696" providerId="LiveId" clId="{A25D7637-D0B6-4F5D-BABA-66A05ED2ACB9}" dt="2022-11-03T06:39:29.840" v="2929"/>
          <ac:spMkLst>
            <pc:docMk/>
            <pc:sldMk cId="158745503" sldId="290"/>
            <ac:spMk id="28" creationId="{AD7D99A4-4BF9-0B75-EAA8-4F0361D0F9F6}"/>
          </ac:spMkLst>
        </pc:spChg>
        <pc:spChg chg="mod">
          <ac:chgData name="Sven Van de Velde" userId="00b08bc3e1e83696" providerId="LiveId" clId="{A25D7637-D0B6-4F5D-BABA-66A05ED2ACB9}" dt="2022-11-03T06:39:29.840" v="2929"/>
          <ac:spMkLst>
            <pc:docMk/>
            <pc:sldMk cId="158745503" sldId="290"/>
            <ac:spMk id="30" creationId="{19C50563-827B-9451-BA9A-1A59AEC715CF}"/>
          </ac:spMkLst>
        </pc:spChg>
        <pc:spChg chg="mod">
          <ac:chgData name="Sven Van de Velde" userId="00b08bc3e1e83696" providerId="LiveId" clId="{A25D7637-D0B6-4F5D-BABA-66A05ED2ACB9}" dt="2022-11-03T06:39:29.840" v="2929"/>
          <ac:spMkLst>
            <pc:docMk/>
            <pc:sldMk cId="158745503" sldId="290"/>
            <ac:spMk id="31" creationId="{F13C0531-761A-90FA-6CDC-A11256AC3309}"/>
          </ac:spMkLst>
        </pc:spChg>
        <pc:spChg chg="mod">
          <ac:chgData name="Sven Van de Velde" userId="00b08bc3e1e83696" providerId="LiveId" clId="{A25D7637-D0B6-4F5D-BABA-66A05ED2ACB9}" dt="2022-11-03T06:40:23.219" v="2932"/>
          <ac:spMkLst>
            <pc:docMk/>
            <pc:sldMk cId="158745503" sldId="290"/>
            <ac:spMk id="34" creationId="{D5B27EBA-8BD4-E056-74C6-22D7178B8ABB}"/>
          </ac:spMkLst>
        </pc:spChg>
        <pc:spChg chg="mod">
          <ac:chgData name="Sven Van de Velde" userId="00b08bc3e1e83696" providerId="LiveId" clId="{A25D7637-D0B6-4F5D-BABA-66A05ED2ACB9}" dt="2022-11-03T06:40:23.219" v="2932"/>
          <ac:spMkLst>
            <pc:docMk/>
            <pc:sldMk cId="158745503" sldId="290"/>
            <ac:spMk id="35" creationId="{3CE7FD9B-4486-9852-046C-BC02A99C9539}"/>
          </ac:spMkLst>
        </pc:spChg>
        <pc:spChg chg="mod">
          <ac:chgData name="Sven Van de Velde" userId="00b08bc3e1e83696" providerId="LiveId" clId="{A25D7637-D0B6-4F5D-BABA-66A05ED2ACB9}" dt="2022-11-03T06:40:52.820" v="2936"/>
          <ac:spMkLst>
            <pc:docMk/>
            <pc:sldMk cId="158745503" sldId="290"/>
            <ac:spMk id="37" creationId="{13E04817-2947-D9A1-BBEE-A461E8CCC562}"/>
          </ac:spMkLst>
        </pc:spChg>
        <pc:spChg chg="mod">
          <ac:chgData name="Sven Van de Velde" userId="00b08bc3e1e83696" providerId="LiveId" clId="{A25D7637-D0B6-4F5D-BABA-66A05ED2ACB9}" dt="2022-11-03T06:40:52.820" v="2936"/>
          <ac:spMkLst>
            <pc:docMk/>
            <pc:sldMk cId="158745503" sldId="290"/>
            <ac:spMk id="38" creationId="{2125CF70-F18F-1D36-EFA2-769DF73A86FB}"/>
          </ac:spMkLst>
        </pc:spChg>
        <pc:spChg chg="add mod">
          <ac:chgData name="Sven Van de Velde" userId="00b08bc3e1e83696" providerId="LiveId" clId="{A25D7637-D0B6-4F5D-BABA-66A05ED2ACB9}" dt="2022-11-03T08:07:26.005" v="5459" actId="1038"/>
          <ac:spMkLst>
            <pc:docMk/>
            <pc:sldMk cId="158745503" sldId="290"/>
            <ac:spMk id="53" creationId="{628CB547-6E3D-D368-FE9D-9511C78679FB}"/>
          </ac:spMkLst>
        </pc:spChg>
        <pc:spChg chg="add mod">
          <ac:chgData name="Sven Van de Velde" userId="00b08bc3e1e83696" providerId="LiveId" clId="{A25D7637-D0B6-4F5D-BABA-66A05ED2ACB9}" dt="2022-11-03T08:42:00.109" v="5970" actId="14100"/>
          <ac:spMkLst>
            <pc:docMk/>
            <pc:sldMk cId="158745503" sldId="290"/>
            <ac:spMk id="54" creationId="{101DAC59-8D66-83DA-A035-E41E5A2D03EE}"/>
          </ac:spMkLst>
        </pc:spChg>
        <pc:spChg chg="del mod">
          <ac:chgData name="Sven Van de Velde" userId="00b08bc3e1e83696" providerId="LiveId" clId="{A25D7637-D0B6-4F5D-BABA-66A05ED2ACB9}" dt="2022-11-03T08:38:56.752" v="5761" actId="478"/>
          <ac:spMkLst>
            <pc:docMk/>
            <pc:sldMk cId="158745503" sldId="290"/>
            <ac:spMk id="56" creationId="{A7117F5E-5777-8C33-651A-1B6848D789ED}"/>
          </ac:spMkLst>
        </pc:spChg>
        <pc:spChg chg="mod">
          <ac:chgData name="Sven Van de Velde" userId="00b08bc3e1e83696" providerId="LiveId" clId="{A25D7637-D0B6-4F5D-BABA-66A05ED2ACB9}" dt="2022-11-03T08:07:26.005" v="5459" actId="1038"/>
          <ac:spMkLst>
            <pc:docMk/>
            <pc:sldMk cId="158745503" sldId="290"/>
            <ac:spMk id="57" creationId="{6AE2ABD0-3FD9-366E-7309-71A8B42AAD7D}"/>
          </ac:spMkLst>
        </pc:spChg>
        <pc:spChg chg="mod">
          <ac:chgData name="Sven Van de Velde" userId="00b08bc3e1e83696" providerId="LiveId" clId="{A25D7637-D0B6-4F5D-BABA-66A05ED2ACB9}" dt="2022-11-03T08:07:26.005" v="5459" actId="1038"/>
          <ac:spMkLst>
            <pc:docMk/>
            <pc:sldMk cId="158745503" sldId="290"/>
            <ac:spMk id="58" creationId="{FA2E8B3D-1F01-8D1B-0E32-DFB54D0B16D4}"/>
          </ac:spMkLst>
        </pc:spChg>
        <pc:spChg chg="mod">
          <ac:chgData name="Sven Van de Velde" userId="00b08bc3e1e83696" providerId="LiveId" clId="{A25D7637-D0B6-4F5D-BABA-66A05ED2ACB9}" dt="2022-11-03T08:07:26.005" v="5459" actId="1038"/>
          <ac:spMkLst>
            <pc:docMk/>
            <pc:sldMk cId="158745503" sldId="290"/>
            <ac:spMk id="59" creationId="{6A90319A-C006-F4AE-5895-C51FA321CA4E}"/>
          </ac:spMkLst>
        </pc:spChg>
        <pc:spChg chg="mod">
          <ac:chgData name="Sven Van de Velde" userId="00b08bc3e1e83696" providerId="LiveId" clId="{A25D7637-D0B6-4F5D-BABA-66A05ED2ACB9}" dt="2022-11-03T08:07:26.005" v="5459" actId="1038"/>
          <ac:spMkLst>
            <pc:docMk/>
            <pc:sldMk cId="158745503" sldId="290"/>
            <ac:spMk id="60" creationId="{C28B6636-B391-06D6-85F2-81453D8D5F65}"/>
          </ac:spMkLst>
        </pc:spChg>
        <pc:spChg chg="mod">
          <ac:chgData name="Sven Van de Velde" userId="00b08bc3e1e83696" providerId="LiveId" clId="{A25D7637-D0B6-4F5D-BABA-66A05ED2ACB9}" dt="2022-11-03T08:07:26.005" v="5459" actId="1038"/>
          <ac:spMkLst>
            <pc:docMk/>
            <pc:sldMk cId="158745503" sldId="290"/>
            <ac:spMk id="61" creationId="{AB87F3D8-6722-C26A-F5C6-D21850BC2CCE}"/>
          </ac:spMkLst>
        </pc:spChg>
        <pc:spChg chg="mod">
          <ac:chgData name="Sven Van de Velde" userId="00b08bc3e1e83696" providerId="LiveId" clId="{A25D7637-D0B6-4F5D-BABA-66A05ED2ACB9}" dt="2022-11-03T08:07:26.005" v="5459" actId="1038"/>
          <ac:spMkLst>
            <pc:docMk/>
            <pc:sldMk cId="158745503" sldId="290"/>
            <ac:spMk id="62" creationId="{9EC49561-77FD-8077-731C-B25606E10839}"/>
          </ac:spMkLst>
        </pc:spChg>
        <pc:spChg chg="mod">
          <ac:chgData name="Sven Van de Velde" userId="00b08bc3e1e83696" providerId="LiveId" clId="{A25D7637-D0B6-4F5D-BABA-66A05ED2ACB9}" dt="2022-11-03T08:07:26.005" v="5459" actId="1038"/>
          <ac:spMkLst>
            <pc:docMk/>
            <pc:sldMk cId="158745503" sldId="290"/>
            <ac:spMk id="63" creationId="{5433B53E-433D-2B8F-F9D2-BF1864A6DD84}"/>
          </ac:spMkLst>
        </pc:spChg>
        <pc:spChg chg="mod">
          <ac:chgData name="Sven Van de Velde" userId="00b08bc3e1e83696" providerId="LiveId" clId="{A25D7637-D0B6-4F5D-BABA-66A05ED2ACB9}" dt="2022-11-03T08:07:26.005" v="5459" actId="1038"/>
          <ac:spMkLst>
            <pc:docMk/>
            <pc:sldMk cId="158745503" sldId="290"/>
            <ac:spMk id="64" creationId="{3CB6C8CE-9A3A-CF2A-44B5-3512F128522D}"/>
          </ac:spMkLst>
        </pc:spChg>
        <pc:spChg chg="mod">
          <ac:chgData name="Sven Van de Velde" userId="00b08bc3e1e83696" providerId="LiveId" clId="{A25D7637-D0B6-4F5D-BABA-66A05ED2ACB9}" dt="2022-11-03T07:08:58.902" v="3197" actId="20577"/>
          <ac:spMkLst>
            <pc:docMk/>
            <pc:sldMk cId="158745503" sldId="290"/>
            <ac:spMk id="66" creationId="{172CED29-968A-DFA2-C14C-25862B410976}"/>
          </ac:spMkLst>
        </pc:spChg>
        <pc:spChg chg="mod">
          <ac:chgData name="Sven Van de Velde" userId="00b08bc3e1e83696" providerId="LiveId" clId="{A25D7637-D0B6-4F5D-BABA-66A05ED2ACB9}" dt="2022-11-03T07:04:43.810" v="3148"/>
          <ac:spMkLst>
            <pc:docMk/>
            <pc:sldMk cId="158745503" sldId="290"/>
            <ac:spMk id="67" creationId="{D02FBA0E-4D90-70B1-117F-07E1246E2874}"/>
          </ac:spMkLst>
        </pc:spChg>
        <pc:spChg chg="mod">
          <ac:chgData name="Sven Van de Velde" userId="00b08bc3e1e83696" providerId="LiveId" clId="{A25D7637-D0B6-4F5D-BABA-66A05ED2ACB9}" dt="2022-11-03T08:09:33.695" v="5513" actId="20577"/>
          <ac:spMkLst>
            <pc:docMk/>
            <pc:sldMk cId="158745503" sldId="290"/>
            <ac:spMk id="69" creationId="{6096420B-5D72-0A3A-E581-B50CD0E7D67E}"/>
          </ac:spMkLst>
        </pc:spChg>
        <pc:spChg chg="mod">
          <ac:chgData name="Sven Van de Velde" userId="00b08bc3e1e83696" providerId="LiveId" clId="{A25D7637-D0B6-4F5D-BABA-66A05ED2ACB9}" dt="2022-11-03T07:47:52.268" v="4650" actId="1582"/>
          <ac:spMkLst>
            <pc:docMk/>
            <pc:sldMk cId="158745503" sldId="290"/>
            <ac:spMk id="70" creationId="{739AA895-4AA0-FA9D-72B9-432A7D51C996}"/>
          </ac:spMkLst>
        </pc:spChg>
        <pc:spChg chg="mod">
          <ac:chgData name="Sven Van de Velde" userId="00b08bc3e1e83696" providerId="LiveId" clId="{A25D7637-D0B6-4F5D-BABA-66A05ED2ACB9}" dt="2022-11-03T07:09:14.035" v="3201" actId="20577"/>
          <ac:spMkLst>
            <pc:docMk/>
            <pc:sldMk cId="158745503" sldId="290"/>
            <ac:spMk id="72" creationId="{6C29E2D6-4A81-BE1F-53EF-A55348C41CDD}"/>
          </ac:spMkLst>
        </pc:spChg>
        <pc:spChg chg="mod">
          <ac:chgData name="Sven Van de Velde" userId="00b08bc3e1e83696" providerId="LiveId" clId="{A25D7637-D0B6-4F5D-BABA-66A05ED2ACB9}" dt="2022-11-03T07:04:43.810" v="3148"/>
          <ac:spMkLst>
            <pc:docMk/>
            <pc:sldMk cId="158745503" sldId="290"/>
            <ac:spMk id="73" creationId="{4C7778F2-E1E4-E818-5AFA-B30F1977528F}"/>
          </ac:spMkLst>
        </pc:spChg>
        <pc:spChg chg="mod">
          <ac:chgData name="Sven Van de Velde" userId="00b08bc3e1e83696" providerId="LiveId" clId="{A25D7637-D0B6-4F5D-BABA-66A05ED2ACB9}" dt="2022-11-03T07:04:43.810" v="3148"/>
          <ac:spMkLst>
            <pc:docMk/>
            <pc:sldMk cId="158745503" sldId="290"/>
            <ac:spMk id="75" creationId="{34B925A2-B01D-EAB1-3B49-19981616962D}"/>
          </ac:spMkLst>
        </pc:spChg>
        <pc:spChg chg="mod">
          <ac:chgData name="Sven Van de Velde" userId="00b08bc3e1e83696" providerId="LiveId" clId="{A25D7637-D0B6-4F5D-BABA-66A05ED2ACB9}" dt="2022-11-03T07:04:43.810" v="3148"/>
          <ac:spMkLst>
            <pc:docMk/>
            <pc:sldMk cId="158745503" sldId="290"/>
            <ac:spMk id="76" creationId="{140F8619-A4F3-9B5A-AB41-7F21905AE289}"/>
          </ac:spMkLst>
        </pc:spChg>
        <pc:spChg chg="mod">
          <ac:chgData name="Sven Van de Velde" userId="00b08bc3e1e83696" providerId="LiveId" clId="{A25D7637-D0B6-4F5D-BABA-66A05ED2ACB9}" dt="2022-11-03T07:09:25.942" v="3203" actId="20577"/>
          <ac:spMkLst>
            <pc:docMk/>
            <pc:sldMk cId="158745503" sldId="290"/>
            <ac:spMk id="78" creationId="{63A5F2DC-BDBB-B607-E719-7746EF13D2BD}"/>
          </ac:spMkLst>
        </pc:spChg>
        <pc:spChg chg="mod">
          <ac:chgData name="Sven Van de Velde" userId="00b08bc3e1e83696" providerId="LiveId" clId="{A25D7637-D0B6-4F5D-BABA-66A05ED2ACB9}" dt="2022-11-03T07:04:43.810" v="3148"/>
          <ac:spMkLst>
            <pc:docMk/>
            <pc:sldMk cId="158745503" sldId="290"/>
            <ac:spMk id="79" creationId="{B5044933-DE1D-D1C9-4DBF-AD5B71324470}"/>
          </ac:spMkLst>
        </pc:spChg>
        <pc:spChg chg="mod">
          <ac:chgData name="Sven Van de Velde" userId="00b08bc3e1e83696" providerId="LiveId" clId="{A25D7637-D0B6-4F5D-BABA-66A05ED2ACB9}" dt="2022-11-03T07:09:34.434" v="3205" actId="20577"/>
          <ac:spMkLst>
            <pc:docMk/>
            <pc:sldMk cId="158745503" sldId="290"/>
            <ac:spMk id="81" creationId="{EF84AE14-B5B1-0F98-9570-575E804E86DB}"/>
          </ac:spMkLst>
        </pc:spChg>
        <pc:spChg chg="mod">
          <ac:chgData name="Sven Van de Velde" userId="00b08bc3e1e83696" providerId="LiveId" clId="{A25D7637-D0B6-4F5D-BABA-66A05ED2ACB9}" dt="2022-11-03T07:04:43.810" v="3148"/>
          <ac:spMkLst>
            <pc:docMk/>
            <pc:sldMk cId="158745503" sldId="290"/>
            <ac:spMk id="82" creationId="{33F38EB7-BB3F-6956-CA39-21B3CAFAB459}"/>
          </ac:spMkLst>
        </pc:spChg>
        <pc:spChg chg="mod">
          <ac:chgData name="Sven Van de Velde" userId="00b08bc3e1e83696" providerId="LiveId" clId="{A25D7637-D0B6-4F5D-BABA-66A05ED2ACB9}" dt="2022-11-03T07:04:43.810" v="3148"/>
          <ac:spMkLst>
            <pc:docMk/>
            <pc:sldMk cId="158745503" sldId="290"/>
            <ac:spMk id="84" creationId="{A730C5F6-32D6-9D9D-12D7-67807C50EE7A}"/>
          </ac:spMkLst>
        </pc:spChg>
        <pc:spChg chg="mod">
          <ac:chgData name="Sven Van de Velde" userId="00b08bc3e1e83696" providerId="LiveId" clId="{A25D7637-D0B6-4F5D-BABA-66A05ED2ACB9}" dt="2022-11-03T07:04:43.810" v="3148"/>
          <ac:spMkLst>
            <pc:docMk/>
            <pc:sldMk cId="158745503" sldId="290"/>
            <ac:spMk id="85" creationId="{C85EA04E-D3E3-E703-EE18-D9613DDB929F}"/>
          </ac:spMkLst>
        </pc:spChg>
        <pc:spChg chg="mod">
          <ac:chgData name="Sven Van de Velde" userId="00b08bc3e1e83696" providerId="LiveId" clId="{A25D7637-D0B6-4F5D-BABA-66A05ED2ACB9}" dt="2022-11-03T07:04:43.810" v="3148"/>
          <ac:spMkLst>
            <pc:docMk/>
            <pc:sldMk cId="158745503" sldId="290"/>
            <ac:spMk id="87" creationId="{E8D63A75-6F53-1EA2-4230-01BC8F933E39}"/>
          </ac:spMkLst>
        </pc:spChg>
        <pc:spChg chg="mod">
          <ac:chgData name="Sven Van de Velde" userId="00b08bc3e1e83696" providerId="LiveId" clId="{A25D7637-D0B6-4F5D-BABA-66A05ED2ACB9}" dt="2022-11-03T07:04:43.810" v="3148"/>
          <ac:spMkLst>
            <pc:docMk/>
            <pc:sldMk cId="158745503" sldId="290"/>
            <ac:spMk id="88" creationId="{D87FA7E5-BEFA-3C74-62DB-9438E7C6BD11}"/>
          </ac:spMkLst>
        </pc:spChg>
        <pc:spChg chg="mod">
          <ac:chgData name="Sven Van de Velde" userId="00b08bc3e1e83696" providerId="LiveId" clId="{A25D7637-D0B6-4F5D-BABA-66A05ED2ACB9}" dt="2022-11-03T07:05:48.703" v="3180"/>
          <ac:spMkLst>
            <pc:docMk/>
            <pc:sldMk cId="158745503" sldId="290"/>
            <ac:spMk id="96" creationId="{0EDF440A-94E5-E9AC-8216-B3A0D12230FC}"/>
          </ac:spMkLst>
        </pc:spChg>
        <pc:spChg chg="mod">
          <ac:chgData name="Sven Van de Velde" userId="00b08bc3e1e83696" providerId="LiveId" clId="{A25D7637-D0B6-4F5D-BABA-66A05ED2ACB9}" dt="2022-11-03T07:05:48.703" v="3180"/>
          <ac:spMkLst>
            <pc:docMk/>
            <pc:sldMk cId="158745503" sldId="290"/>
            <ac:spMk id="97" creationId="{8B841A52-163C-4C84-0A6D-25D3D24C1EB2}"/>
          </ac:spMkLst>
        </pc:spChg>
        <pc:spChg chg="add mod">
          <ac:chgData name="Sven Van de Velde" userId="00b08bc3e1e83696" providerId="LiveId" clId="{A25D7637-D0B6-4F5D-BABA-66A05ED2ACB9}" dt="2022-11-03T08:07:26.005" v="5459" actId="1038"/>
          <ac:spMkLst>
            <pc:docMk/>
            <pc:sldMk cId="158745503" sldId="290"/>
            <ac:spMk id="98" creationId="{689E4B31-E8C4-BBE8-CD57-0A9AE5B4E830}"/>
          </ac:spMkLst>
        </pc:spChg>
        <pc:spChg chg="add mod">
          <ac:chgData name="Sven Van de Velde" userId="00b08bc3e1e83696" providerId="LiveId" clId="{A25D7637-D0B6-4F5D-BABA-66A05ED2ACB9}" dt="2022-11-03T08:42:00.109" v="5970" actId="14100"/>
          <ac:spMkLst>
            <pc:docMk/>
            <pc:sldMk cId="158745503" sldId="290"/>
            <ac:spMk id="99" creationId="{D1198E47-DE73-88E0-D378-6BF83BB531E7}"/>
          </ac:spMkLst>
        </pc:spChg>
        <pc:spChg chg="mod">
          <ac:chgData name="Sven Van de Velde" userId="00b08bc3e1e83696" providerId="LiveId" clId="{A25D7637-D0B6-4F5D-BABA-66A05ED2ACB9}" dt="2022-11-03T07:10:14" v="3210"/>
          <ac:spMkLst>
            <pc:docMk/>
            <pc:sldMk cId="158745503" sldId="290"/>
            <ac:spMk id="101" creationId="{91AFAA24-D787-C4C1-51FA-344B4CD81D85}"/>
          </ac:spMkLst>
        </pc:spChg>
        <pc:spChg chg="mod">
          <ac:chgData name="Sven Van de Velde" userId="00b08bc3e1e83696" providerId="LiveId" clId="{A25D7637-D0B6-4F5D-BABA-66A05ED2ACB9}" dt="2022-11-03T07:10:14" v="3210"/>
          <ac:spMkLst>
            <pc:docMk/>
            <pc:sldMk cId="158745503" sldId="290"/>
            <ac:spMk id="102" creationId="{88C1CEE8-47B0-3936-5B72-8E0782FE5620}"/>
          </ac:spMkLst>
        </pc:spChg>
        <pc:spChg chg="add mod ord">
          <ac:chgData name="Sven Van de Velde" userId="00b08bc3e1e83696" providerId="LiveId" clId="{A25D7637-D0B6-4F5D-BABA-66A05ED2ACB9}" dt="2022-11-03T11:28:05.914" v="7771" actId="207"/>
          <ac:spMkLst>
            <pc:docMk/>
            <pc:sldMk cId="158745503" sldId="290"/>
            <ac:spMk id="103" creationId="{26220354-43F3-B5DD-0DB8-E3DD509A13AB}"/>
          </ac:spMkLst>
        </pc:spChg>
        <pc:spChg chg="mod">
          <ac:chgData name="Sven Van de Velde" userId="00b08bc3e1e83696" providerId="LiveId" clId="{A25D7637-D0B6-4F5D-BABA-66A05ED2ACB9}" dt="2022-11-03T07:11:45.531" v="3282" actId="20577"/>
          <ac:spMkLst>
            <pc:docMk/>
            <pc:sldMk cId="158745503" sldId="290"/>
            <ac:spMk id="105" creationId="{B2E9DB0F-98C4-9DC7-B9C1-B79A60A66CB0}"/>
          </ac:spMkLst>
        </pc:spChg>
        <pc:spChg chg="mod">
          <ac:chgData name="Sven Van de Velde" userId="00b08bc3e1e83696" providerId="LiveId" clId="{A25D7637-D0B6-4F5D-BABA-66A05ED2ACB9}" dt="2022-11-03T07:10:14" v="3210"/>
          <ac:spMkLst>
            <pc:docMk/>
            <pc:sldMk cId="158745503" sldId="290"/>
            <ac:spMk id="106" creationId="{28F56763-FFC8-1A15-7067-243381FAA4B1}"/>
          </ac:spMkLst>
        </pc:spChg>
        <pc:spChg chg="mod">
          <ac:chgData name="Sven Van de Velde" userId="00b08bc3e1e83696" providerId="LiveId" clId="{A25D7637-D0B6-4F5D-BABA-66A05ED2ACB9}" dt="2022-11-03T08:09:28.526" v="5512" actId="20577"/>
          <ac:spMkLst>
            <pc:docMk/>
            <pc:sldMk cId="158745503" sldId="290"/>
            <ac:spMk id="108" creationId="{E06986DA-7E63-101B-D92F-ABB375242347}"/>
          </ac:spMkLst>
        </pc:spChg>
        <pc:spChg chg="mod">
          <ac:chgData name="Sven Van de Velde" userId="00b08bc3e1e83696" providerId="LiveId" clId="{A25D7637-D0B6-4F5D-BABA-66A05ED2ACB9}" dt="2022-11-03T07:47:52.268" v="4650" actId="1582"/>
          <ac:spMkLst>
            <pc:docMk/>
            <pc:sldMk cId="158745503" sldId="290"/>
            <ac:spMk id="109" creationId="{B53D6AC8-1984-D47E-686C-4BB0B19832A8}"/>
          </ac:spMkLst>
        </pc:spChg>
        <pc:spChg chg="mod">
          <ac:chgData name="Sven Van de Velde" userId="00b08bc3e1e83696" providerId="LiveId" clId="{A25D7637-D0B6-4F5D-BABA-66A05ED2ACB9}" dt="2022-11-03T07:10:14" v="3210"/>
          <ac:spMkLst>
            <pc:docMk/>
            <pc:sldMk cId="158745503" sldId="290"/>
            <ac:spMk id="111" creationId="{5B6299A5-1A0C-B404-490B-6D738EB5EC93}"/>
          </ac:spMkLst>
        </pc:spChg>
        <pc:spChg chg="mod">
          <ac:chgData name="Sven Van de Velde" userId="00b08bc3e1e83696" providerId="LiveId" clId="{A25D7637-D0B6-4F5D-BABA-66A05ED2ACB9}" dt="2022-11-03T07:10:14" v="3210"/>
          <ac:spMkLst>
            <pc:docMk/>
            <pc:sldMk cId="158745503" sldId="290"/>
            <ac:spMk id="112" creationId="{D4ACE5C9-9CA5-6620-E407-73EEBA6EA9EE}"/>
          </ac:spMkLst>
        </pc:spChg>
        <pc:spChg chg="mod">
          <ac:chgData name="Sven Van de Velde" userId="00b08bc3e1e83696" providerId="LiveId" clId="{A25D7637-D0B6-4F5D-BABA-66A05ED2ACB9}" dt="2022-11-03T07:10:14" v="3210"/>
          <ac:spMkLst>
            <pc:docMk/>
            <pc:sldMk cId="158745503" sldId="290"/>
            <ac:spMk id="114" creationId="{869D0B4D-241D-B230-A5E7-915164B4DA10}"/>
          </ac:spMkLst>
        </pc:spChg>
        <pc:spChg chg="mod">
          <ac:chgData name="Sven Van de Velde" userId="00b08bc3e1e83696" providerId="LiveId" clId="{A25D7637-D0B6-4F5D-BABA-66A05ED2ACB9}" dt="2022-11-03T07:10:14" v="3210"/>
          <ac:spMkLst>
            <pc:docMk/>
            <pc:sldMk cId="158745503" sldId="290"/>
            <ac:spMk id="115" creationId="{C8069332-8FCA-C24B-318F-348EC0653C2C}"/>
          </ac:spMkLst>
        </pc:spChg>
        <pc:spChg chg="mod">
          <ac:chgData name="Sven Van de Velde" userId="00b08bc3e1e83696" providerId="LiveId" clId="{A25D7637-D0B6-4F5D-BABA-66A05ED2ACB9}" dt="2022-11-03T07:12:01.125" v="3284" actId="20577"/>
          <ac:spMkLst>
            <pc:docMk/>
            <pc:sldMk cId="158745503" sldId="290"/>
            <ac:spMk id="117" creationId="{4DD8BD80-3AF3-60B2-FAA1-0DAE0BDD8717}"/>
          </ac:spMkLst>
        </pc:spChg>
        <pc:spChg chg="mod">
          <ac:chgData name="Sven Van de Velde" userId="00b08bc3e1e83696" providerId="LiveId" clId="{A25D7637-D0B6-4F5D-BABA-66A05ED2ACB9}" dt="2022-11-03T07:10:14" v="3210"/>
          <ac:spMkLst>
            <pc:docMk/>
            <pc:sldMk cId="158745503" sldId="290"/>
            <ac:spMk id="118" creationId="{95DCB97F-07A1-A8CD-3A12-EAB513B64E18}"/>
          </ac:spMkLst>
        </pc:spChg>
        <pc:spChg chg="mod">
          <ac:chgData name="Sven Van de Velde" userId="00b08bc3e1e83696" providerId="LiveId" clId="{A25D7637-D0B6-4F5D-BABA-66A05ED2ACB9}" dt="2022-11-03T07:10:14" v="3210"/>
          <ac:spMkLst>
            <pc:docMk/>
            <pc:sldMk cId="158745503" sldId="290"/>
            <ac:spMk id="120" creationId="{3CC244CE-58D2-E780-11BE-36BDFFBB86A7}"/>
          </ac:spMkLst>
        </pc:spChg>
        <pc:spChg chg="mod">
          <ac:chgData name="Sven Van de Velde" userId="00b08bc3e1e83696" providerId="LiveId" clId="{A25D7637-D0B6-4F5D-BABA-66A05ED2ACB9}" dt="2022-11-03T07:10:14" v="3210"/>
          <ac:spMkLst>
            <pc:docMk/>
            <pc:sldMk cId="158745503" sldId="290"/>
            <ac:spMk id="121" creationId="{17416E95-D5B2-5D47-DA66-AF56D4ED84EC}"/>
          </ac:spMkLst>
        </pc:spChg>
        <pc:spChg chg="mod">
          <ac:chgData name="Sven Van de Velde" userId="00b08bc3e1e83696" providerId="LiveId" clId="{A25D7637-D0B6-4F5D-BABA-66A05ED2ACB9}" dt="2022-11-03T07:10:14" v="3210"/>
          <ac:spMkLst>
            <pc:docMk/>
            <pc:sldMk cId="158745503" sldId="290"/>
            <ac:spMk id="123" creationId="{1A0DFA84-9D64-A1A6-7BBE-6CB5D89779C2}"/>
          </ac:spMkLst>
        </pc:spChg>
        <pc:spChg chg="mod">
          <ac:chgData name="Sven Van de Velde" userId="00b08bc3e1e83696" providerId="LiveId" clId="{A25D7637-D0B6-4F5D-BABA-66A05ED2ACB9}" dt="2022-11-03T07:10:14" v="3210"/>
          <ac:spMkLst>
            <pc:docMk/>
            <pc:sldMk cId="158745503" sldId="290"/>
            <ac:spMk id="124" creationId="{AC08803B-4274-D6AB-C514-26C2067B9900}"/>
          </ac:spMkLst>
        </pc:spChg>
        <pc:spChg chg="mod">
          <ac:chgData name="Sven Van de Velde" userId="00b08bc3e1e83696" providerId="LiveId" clId="{A25D7637-D0B6-4F5D-BABA-66A05ED2ACB9}" dt="2022-11-03T07:10:14" v="3210"/>
          <ac:spMkLst>
            <pc:docMk/>
            <pc:sldMk cId="158745503" sldId="290"/>
            <ac:spMk id="126" creationId="{EC374709-DDEA-CEDE-A4EB-AD70BE22875F}"/>
          </ac:spMkLst>
        </pc:spChg>
        <pc:spChg chg="mod">
          <ac:chgData name="Sven Van de Velde" userId="00b08bc3e1e83696" providerId="LiveId" clId="{A25D7637-D0B6-4F5D-BABA-66A05ED2ACB9}" dt="2022-11-03T07:10:14" v="3210"/>
          <ac:spMkLst>
            <pc:docMk/>
            <pc:sldMk cId="158745503" sldId="290"/>
            <ac:spMk id="127" creationId="{A99961F5-2632-E67B-EDE8-FE530387AC53}"/>
          </ac:spMkLst>
        </pc:spChg>
        <pc:spChg chg="del">
          <ac:chgData name="Sven Van de Velde" userId="00b08bc3e1e83696" providerId="LiveId" clId="{A25D7637-D0B6-4F5D-BABA-66A05ED2ACB9}" dt="2022-11-03T06:36:47.497" v="2790" actId="478"/>
          <ac:spMkLst>
            <pc:docMk/>
            <pc:sldMk cId="158745503" sldId="290"/>
            <ac:spMk id="132" creationId="{B38D8443-7CB0-1A96-7778-6DAD8E69F43D}"/>
          </ac:spMkLst>
        </pc:spChg>
        <pc:spChg chg="del">
          <ac:chgData name="Sven Van de Velde" userId="00b08bc3e1e83696" providerId="LiveId" clId="{A25D7637-D0B6-4F5D-BABA-66A05ED2ACB9}" dt="2022-11-03T06:36:47.497" v="2790" actId="478"/>
          <ac:spMkLst>
            <pc:docMk/>
            <pc:sldMk cId="158745503" sldId="290"/>
            <ac:spMk id="199" creationId="{CB36069E-B0E4-D980-971A-0CF8A9503C79}"/>
          </ac:spMkLst>
        </pc:spChg>
        <pc:spChg chg="del">
          <ac:chgData name="Sven Van de Velde" userId="00b08bc3e1e83696" providerId="LiveId" clId="{A25D7637-D0B6-4F5D-BABA-66A05ED2ACB9}" dt="2022-11-03T06:36:47.497" v="2790" actId="478"/>
          <ac:spMkLst>
            <pc:docMk/>
            <pc:sldMk cId="158745503" sldId="290"/>
            <ac:spMk id="583" creationId="{E7A3F0DB-04F5-332A-99E2-8621CD887BC6}"/>
          </ac:spMkLst>
        </pc:spChg>
        <pc:spChg chg="del">
          <ac:chgData name="Sven Van de Velde" userId="00b08bc3e1e83696" providerId="LiveId" clId="{A25D7637-D0B6-4F5D-BABA-66A05ED2ACB9}" dt="2022-11-03T06:36:47.497" v="2790" actId="478"/>
          <ac:spMkLst>
            <pc:docMk/>
            <pc:sldMk cId="158745503" sldId="290"/>
            <ac:spMk id="609" creationId="{51BAFCE9-271F-A8E3-7B6A-804027E8E72F}"/>
          </ac:spMkLst>
        </pc:spChg>
        <pc:spChg chg="del">
          <ac:chgData name="Sven Van de Velde" userId="00b08bc3e1e83696" providerId="LiveId" clId="{A25D7637-D0B6-4F5D-BABA-66A05ED2ACB9}" dt="2022-11-03T06:36:47.497" v="2790" actId="478"/>
          <ac:spMkLst>
            <pc:docMk/>
            <pc:sldMk cId="158745503" sldId="290"/>
            <ac:spMk id="635" creationId="{3D1BBCEB-8A2B-76D9-CCCC-DF42F3C1B524}"/>
          </ac:spMkLst>
        </pc:spChg>
        <pc:spChg chg="del">
          <ac:chgData name="Sven Van de Velde" userId="00b08bc3e1e83696" providerId="LiveId" clId="{A25D7637-D0B6-4F5D-BABA-66A05ED2ACB9}" dt="2022-11-03T06:36:47.497" v="2790" actId="478"/>
          <ac:spMkLst>
            <pc:docMk/>
            <pc:sldMk cId="158745503" sldId="290"/>
            <ac:spMk id="661" creationId="{15D2F3B1-71F9-6885-1B25-705CD649E813}"/>
          </ac:spMkLst>
        </pc:spChg>
        <pc:spChg chg="del">
          <ac:chgData name="Sven Van de Velde" userId="00b08bc3e1e83696" providerId="LiveId" clId="{A25D7637-D0B6-4F5D-BABA-66A05ED2ACB9}" dt="2022-11-03T06:36:47.497" v="2790" actId="478"/>
          <ac:spMkLst>
            <pc:docMk/>
            <pc:sldMk cId="158745503" sldId="290"/>
            <ac:spMk id="705" creationId="{00CE4EFA-7492-81BA-BD0A-859C6E22EBE8}"/>
          </ac:spMkLst>
        </pc:spChg>
        <pc:spChg chg="del">
          <ac:chgData name="Sven Van de Velde" userId="00b08bc3e1e83696" providerId="LiveId" clId="{A25D7637-D0B6-4F5D-BABA-66A05ED2ACB9}" dt="2022-11-03T06:36:47.497" v="2790" actId="478"/>
          <ac:spMkLst>
            <pc:docMk/>
            <pc:sldMk cId="158745503" sldId="290"/>
            <ac:spMk id="730" creationId="{A3915F08-DC4D-89F1-1457-16B8DBBDA7B3}"/>
          </ac:spMkLst>
        </pc:spChg>
        <pc:spChg chg="del">
          <ac:chgData name="Sven Van de Velde" userId="00b08bc3e1e83696" providerId="LiveId" clId="{A25D7637-D0B6-4F5D-BABA-66A05ED2ACB9}" dt="2022-11-03T06:36:47.497" v="2790" actId="478"/>
          <ac:spMkLst>
            <pc:docMk/>
            <pc:sldMk cId="158745503" sldId="290"/>
            <ac:spMk id="755" creationId="{5FAF8964-8923-A9EB-2382-949E88321D27}"/>
          </ac:spMkLst>
        </pc:spChg>
        <pc:spChg chg="del">
          <ac:chgData name="Sven Van de Velde" userId="00b08bc3e1e83696" providerId="LiveId" clId="{A25D7637-D0B6-4F5D-BABA-66A05ED2ACB9}" dt="2022-11-03T06:36:47.497" v="2790" actId="478"/>
          <ac:spMkLst>
            <pc:docMk/>
            <pc:sldMk cId="158745503" sldId="290"/>
            <ac:spMk id="780" creationId="{7FE8AC5B-8E24-6ACF-931F-E8E2EDED119D}"/>
          </ac:spMkLst>
        </pc:spChg>
        <pc:spChg chg="del">
          <ac:chgData name="Sven Van de Velde" userId="00b08bc3e1e83696" providerId="LiveId" clId="{A25D7637-D0B6-4F5D-BABA-66A05ED2ACB9}" dt="2022-11-03T06:36:47.497" v="2790" actId="478"/>
          <ac:spMkLst>
            <pc:docMk/>
            <pc:sldMk cId="158745503" sldId="290"/>
            <ac:spMk id="802" creationId="{0B1D7946-7E54-EB67-AB5B-1CE7A263F088}"/>
          </ac:spMkLst>
        </pc:spChg>
        <pc:spChg chg="del">
          <ac:chgData name="Sven Van de Velde" userId="00b08bc3e1e83696" providerId="LiveId" clId="{A25D7637-D0B6-4F5D-BABA-66A05ED2ACB9}" dt="2022-11-03T06:36:47.497" v="2790" actId="478"/>
          <ac:spMkLst>
            <pc:docMk/>
            <pc:sldMk cId="158745503" sldId="290"/>
            <ac:spMk id="803" creationId="{9F9FE23C-61C1-3620-3BEC-DA953FAAD398}"/>
          </ac:spMkLst>
        </pc:spChg>
        <pc:spChg chg="del">
          <ac:chgData name="Sven Van de Velde" userId="00b08bc3e1e83696" providerId="LiveId" clId="{A25D7637-D0B6-4F5D-BABA-66A05ED2ACB9}" dt="2022-11-03T06:36:47.497" v="2790" actId="478"/>
          <ac:spMkLst>
            <pc:docMk/>
            <pc:sldMk cId="158745503" sldId="290"/>
            <ac:spMk id="807" creationId="{DEBEDA5B-D9F6-8949-0738-54F28D7C1CCB}"/>
          </ac:spMkLst>
        </pc:spChg>
        <pc:spChg chg="del">
          <ac:chgData name="Sven Van de Velde" userId="00b08bc3e1e83696" providerId="LiveId" clId="{A25D7637-D0B6-4F5D-BABA-66A05ED2ACB9}" dt="2022-11-03T06:36:47.497" v="2790" actId="478"/>
          <ac:spMkLst>
            <pc:docMk/>
            <pc:sldMk cId="158745503" sldId="290"/>
            <ac:spMk id="820" creationId="{23588755-DB91-A284-D2C8-AB1C968CB2D2}"/>
          </ac:spMkLst>
        </pc:spChg>
        <pc:spChg chg="del">
          <ac:chgData name="Sven Van de Velde" userId="00b08bc3e1e83696" providerId="LiveId" clId="{A25D7637-D0B6-4F5D-BABA-66A05ED2ACB9}" dt="2022-11-03T06:36:47.497" v="2790" actId="478"/>
          <ac:spMkLst>
            <pc:docMk/>
            <pc:sldMk cId="158745503" sldId="290"/>
            <ac:spMk id="828" creationId="{850DD621-37E7-830D-47E6-5FDC166E8E92}"/>
          </ac:spMkLst>
        </pc:spChg>
        <pc:spChg chg="del">
          <ac:chgData name="Sven Van de Velde" userId="00b08bc3e1e83696" providerId="LiveId" clId="{A25D7637-D0B6-4F5D-BABA-66A05ED2ACB9}" dt="2022-11-03T06:36:47.497" v="2790" actId="478"/>
          <ac:spMkLst>
            <pc:docMk/>
            <pc:sldMk cId="158745503" sldId="290"/>
            <ac:spMk id="858" creationId="{F58D8C3F-8DBF-0773-ECD0-7025C29CBC53}"/>
          </ac:spMkLst>
        </pc:spChg>
        <pc:spChg chg="del">
          <ac:chgData name="Sven Van de Velde" userId="00b08bc3e1e83696" providerId="LiveId" clId="{A25D7637-D0B6-4F5D-BABA-66A05ED2ACB9}" dt="2022-11-03T06:36:47.497" v="2790" actId="478"/>
          <ac:spMkLst>
            <pc:docMk/>
            <pc:sldMk cId="158745503" sldId="290"/>
            <ac:spMk id="859" creationId="{3E7D257E-6C08-68C1-7939-BB79E0CBC84D}"/>
          </ac:spMkLst>
        </pc:spChg>
        <pc:spChg chg="del">
          <ac:chgData name="Sven Van de Velde" userId="00b08bc3e1e83696" providerId="LiveId" clId="{A25D7637-D0B6-4F5D-BABA-66A05ED2ACB9}" dt="2022-11-03T06:36:47.497" v="2790" actId="478"/>
          <ac:spMkLst>
            <pc:docMk/>
            <pc:sldMk cId="158745503" sldId="290"/>
            <ac:spMk id="872" creationId="{30A045ED-4712-563E-2BD5-E41DE05F1FA6}"/>
          </ac:spMkLst>
        </pc:spChg>
        <pc:spChg chg="mod">
          <ac:chgData name="Sven Van de Velde" userId="00b08bc3e1e83696" providerId="LiveId" clId="{A25D7637-D0B6-4F5D-BABA-66A05ED2ACB9}" dt="2022-11-03T06:59:48.425" v="3095"/>
          <ac:spMkLst>
            <pc:docMk/>
            <pc:sldMk cId="158745503" sldId="290"/>
            <ac:spMk id="896" creationId="{1EA3D08C-535F-D511-7883-7C7EFDAAF31C}"/>
          </ac:spMkLst>
        </pc:spChg>
        <pc:spChg chg="mod">
          <ac:chgData name="Sven Van de Velde" userId="00b08bc3e1e83696" providerId="LiveId" clId="{A25D7637-D0B6-4F5D-BABA-66A05ED2ACB9}" dt="2022-11-03T06:59:48.425" v="3095"/>
          <ac:spMkLst>
            <pc:docMk/>
            <pc:sldMk cId="158745503" sldId="290"/>
            <ac:spMk id="897" creationId="{E7D29E13-9C4F-6BEB-23E5-E0DA41D28CB1}"/>
          </ac:spMkLst>
        </pc:spChg>
        <pc:spChg chg="add mod ord">
          <ac:chgData name="Sven Van de Velde" userId="00b08bc3e1e83696" providerId="LiveId" clId="{A25D7637-D0B6-4F5D-BABA-66A05ED2ACB9}" dt="2022-11-03T11:28:05.914" v="7771" actId="207"/>
          <ac:spMkLst>
            <pc:docMk/>
            <pc:sldMk cId="158745503" sldId="290"/>
            <ac:spMk id="898" creationId="{69B4F138-5EA9-2FDA-92C5-CF68574A5C2F}"/>
          </ac:spMkLst>
        </pc:spChg>
        <pc:spChg chg="del">
          <ac:chgData name="Sven Van de Velde" userId="00b08bc3e1e83696" providerId="LiveId" clId="{A25D7637-D0B6-4F5D-BABA-66A05ED2ACB9}" dt="2022-11-03T06:36:51.566" v="2791" actId="478"/>
          <ac:spMkLst>
            <pc:docMk/>
            <pc:sldMk cId="158745503" sldId="290"/>
            <ac:spMk id="899" creationId="{D049B48B-7775-D4FE-0906-C7F35B89F47D}"/>
          </ac:spMkLst>
        </pc:spChg>
        <pc:spChg chg="mod">
          <ac:chgData name="Sven Van de Velde" userId="00b08bc3e1e83696" providerId="LiveId" clId="{A25D7637-D0B6-4F5D-BABA-66A05ED2ACB9}" dt="2022-11-03T07:55:52.610" v="4889" actId="207"/>
          <ac:spMkLst>
            <pc:docMk/>
            <pc:sldMk cId="158745503" sldId="290"/>
            <ac:spMk id="900" creationId="{6C62E851-3526-2B78-599A-C7995D5BBC59}"/>
          </ac:spMkLst>
        </pc:spChg>
        <pc:spChg chg="del mod">
          <ac:chgData name="Sven Van de Velde" userId="00b08bc3e1e83696" providerId="LiveId" clId="{A25D7637-D0B6-4F5D-BABA-66A05ED2ACB9}" dt="2022-11-03T06:37:59.888" v="2910" actId="478"/>
          <ac:spMkLst>
            <pc:docMk/>
            <pc:sldMk cId="158745503" sldId="290"/>
            <ac:spMk id="900" creationId="{9A514FD9-1A44-E77D-4FB1-E948400390EE}"/>
          </ac:spMkLst>
        </pc:spChg>
        <pc:spChg chg="mod">
          <ac:chgData name="Sven Van de Velde" userId="00b08bc3e1e83696" providerId="LiveId" clId="{A25D7637-D0B6-4F5D-BABA-66A05ED2ACB9}" dt="2022-11-03T06:59:48.425" v="3095"/>
          <ac:spMkLst>
            <pc:docMk/>
            <pc:sldMk cId="158745503" sldId="290"/>
            <ac:spMk id="901" creationId="{D404DBC1-19A3-2584-DEA5-7F4EF1D10905}"/>
          </ac:spMkLst>
        </pc:spChg>
        <pc:spChg chg="mod">
          <ac:chgData name="Sven Van de Velde" userId="00b08bc3e1e83696" providerId="LiveId" clId="{A25D7637-D0B6-4F5D-BABA-66A05ED2ACB9}" dt="2022-11-03T07:47:52.268" v="4650" actId="1582"/>
          <ac:spMkLst>
            <pc:docMk/>
            <pc:sldMk cId="158745503" sldId="290"/>
            <ac:spMk id="903" creationId="{8A5C7ED9-3804-3C50-5B0E-8A2CC8E4BAB0}"/>
          </ac:spMkLst>
        </pc:spChg>
        <pc:spChg chg="mod">
          <ac:chgData name="Sven Van de Velde" userId="00b08bc3e1e83696" providerId="LiveId" clId="{A25D7637-D0B6-4F5D-BABA-66A05ED2ACB9}" dt="2022-11-03T07:47:52.268" v="4650" actId="1582"/>
          <ac:spMkLst>
            <pc:docMk/>
            <pc:sldMk cId="158745503" sldId="290"/>
            <ac:spMk id="904" creationId="{9FF3DD5E-1F09-FC6D-929A-312805C69F52}"/>
          </ac:spMkLst>
        </pc:spChg>
        <pc:spChg chg="mod">
          <ac:chgData name="Sven Van de Velde" userId="00b08bc3e1e83696" providerId="LiveId" clId="{A25D7637-D0B6-4F5D-BABA-66A05ED2ACB9}" dt="2022-11-03T06:59:48.425" v="3095"/>
          <ac:spMkLst>
            <pc:docMk/>
            <pc:sldMk cId="158745503" sldId="290"/>
            <ac:spMk id="906" creationId="{246DC52C-AA1D-FFDF-1FA9-F1F2FE738652}"/>
          </ac:spMkLst>
        </pc:spChg>
        <pc:spChg chg="mod">
          <ac:chgData name="Sven Van de Velde" userId="00b08bc3e1e83696" providerId="LiveId" clId="{A25D7637-D0B6-4F5D-BABA-66A05ED2ACB9}" dt="2022-11-03T06:59:48.425" v="3095"/>
          <ac:spMkLst>
            <pc:docMk/>
            <pc:sldMk cId="158745503" sldId="290"/>
            <ac:spMk id="907" creationId="{8ED05A5F-1C78-2A16-C649-46A9B9061149}"/>
          </ac:spMkLst>
        </pc:spChg>
        <pc:spChg chg="mod">
          <ac:chgData name="Sven Van de Velde" userId="00b08bc3e1e83696" providerId="LiveId" clId="{A25D7637-D0B6-4F5D-BABA-66A05ED2ACB9}" dt="2022-11-03T07:04:03.967" v="3139" actId="20577"/>
          <ac:spMkLst>
            <pc:docMk/>
            <pc:sldMk cId="158745503" sldId="290"/>
            <ac:spMk id="909" creationId="{7899708E-40E4-9CE0-963B-4E84CA480F5A}"/>
          </ac:spMkLst>
        </pc:spChg>
        <pc:spChg chg="mod">
          <ac:chgData name="Sven Van de Velde" userId="00b08bc3e1e83696" providerId="LiveId" clId="{A25D7637-D0B6-4F5D-BABA-66A05ED2ACB9}" dt="2022-11-03T06:59:48.425" v="3095"/>
          <ac:spMkLst>
            <pc:docMk/>
            <pc:sldMk cId="158745503" sldId="290"/>
            <ac:spMk id="910" creationId="{8E782AB0-D2FF-72D5-5870-F073375E8EBD}"/>
          </ac:spMkLst>
        </pc:spChg>
        <pc:spChg chg="del">
          <ac:chgData name="Sven Van de Velde" userId="00b08bc3e1e83696" providerId="LiveId" clId="{A25D7637-D0B6-4F5D-BABA-66A05ED2ACB9}" dt="2022-11-03T06:36:51.566" v="2791" actId="478"/>
          <ac:spMkLst>
            <pc:docMk/>
            <pc:sldMk cId="158745503" sldId="290"/>
            <ac:spMk id="910" creationId="{BF51ECF6-E0F8-5A07-1AC8-D46C1D3E17A2}"/>
          </ac:spMkLst>
        </pc:spChg>
        <pc:spChg chg="mod">
          <ac:chgData name="Sven Van de Velde" userId="00b08bc3e1e83696" providerId="LiveId" clId="{A25D7637-D0B6-4F5D-BABA-66A05ED2ACB9}" dt="2022-11-03T07:57:29.467" v="4936" actId="207"/>
          <ac:spMkLst>
            <pc:docMk/>
            <pc:sldMk cId="158745503" sldId="290"/>
            <ac:spMk id="913" creationId="{FCFBD1B2-895D-DB60-BFD7-BDBB06776AB5}"/>
          </ac:spMkLst>
        </pc:spChg>
        <pc:spChg chg="mod">
          <ac:chgData name="Sven Van de Velde" userId="00b08bc3e1e83696" providerId="LiveId" clId="{A25D7637-D0B6-4F5D-BABA-66A05ED2ACB9}" dt="2022-11-03T06:59:48.425" v="3095"/>
          <ac:spMkLst>
            <pc:docMk/>
            <pc:sldMk cId="158745503" sldId="290"/>
            <ac:spMk id="914" creationId="{0D7070C7-577E-A564-648F-9A63BC9935FE}"/>
          </ac:spMkLst>
        </pc:spChg>
        <pc:spChg chg="mod">
          <ac:chgData name="Sven Van de Velde" userId="00b08bc3e1e83696" providerId="LiveId" clId="{A25D7637-D0B6-4F5D-BABA-66A05ED2ACB9}" dt="2022-11-03T07:04:15.560" v="3145" actId="20577"/>
          <ac:spMkLst>
            <pc:docMk/>
            <pc:sldMk cId="158745503" sldId="290"/>
            <ac:spMk id="916" creationId="{229E90FC-A918-9CBE-D37F-ED69A6EBCBAC}"/>
          </ac:spMkLst>
        </pc:spChg>
        <pc:spChg chg="mod">
          <ac:chgData name="Sven Van de Velde" userId="00b08bc3e1e83696" providerId="LiveId" clId="{A25D7637-D0B6-4F5D-BABA-66A05ED2ACB9}" dt="2022-11-03T06:59:48.425" v="3095"/>
          <ac:spMkLst>
            <pc:docMk/>
            <pc:sldMk cId="158745503" sldId="290"/>
            <ac:spMk id="917" creationId="{F8B71360-5FA6-0CE3-9E23-28DDA2FE184B}"/>
          </ac:spMkLst>
        </pc:spChg>
        <pc:spChg chg="mod">
          <ac:chgData name="Sven Van de Velde" userId="00b08bc3e1e83696" providerId="LiveId" clId="{A25D7637-D0B6-4F5D-BABA-66A05ED2ACB9}" dt="2022-11-03T06:59:48.425" v="3095"/>
          <ac:spMkLst>
            <pc:docMk/>
            <pc:sldMk cId="158745503" sldId="290"/>
            <ac:spMk id="919" creationId="{0E2D34D4-D455-C4B7-F672-98273CDA41E1}"/>
          </ac:spMkLst>
        </pc:spChg>
        <pc:spChg chg="mod">
          <ac:chgData name="Sven Van de Velde" userId="00b08bc3e1e83696" providerId="LiveId" clId="{A25D7637-D0B6-4F5D-BABA-66A05ED2ACB9}" dt="2022-11-03T06:59:48.425" v="3095"/>
          <ac:spMkLst>
            <pc:docMk/>
            <pc:sldMk cId="158745503" sldId="290"/>
            <ac:spMk id="920" creationId="{9BEEF346-5013-5C80-22E2-11099D1D214D}"/>
          </ac:spMkLst>
        </pc:spChg>
        <pc:spChg chg="mod">
          <ac:chgData name="Sven Van de Velde" userId="00b08bc3e1e83696" providerId="LiveId" clId="{A25D7637-D0B6-4F5D-BABA-66A05ED2ACB9}" dt="2022-11-03T06:59:48.425" v="3095"/>
          <ac:spMkLst>
            <pc:docMk/>
            <pc:sldMk cId="158745503" sldId="290"/>
            <ac:spMk id="922" creationId="{EA60CE65-586E-39E8-2CBD-83DB457B4C6F}"/>
          </ac:spMkLst>
        </pc:spChg>
        <pc:spChg chg="mod">
          <ac:chgData name="Sven Van de Velde" userId="00b08bc3e1e83696" providerId="LiveId" clId="{A25D7637-D0B6-4F5D-BABA-66A05ED2ACB9}" dt="2022-11-03T06:59:48.425" v="3095"/>
          <ac:spMkLst>
            <pc:docMk/>
            <pc:sldMk cId="158745503" sldId="290"/>
            <ac:spMk id="923" creationId="{0C0B0D43-2F61-15CD-A97F-29532AE09DA5}"/>
          </ac:spMkLst>
        </pc:spChg>
        <pc:spChg chg="mod">
          <ac:chgData name="Sven Van de Velde" userId="00b08bc3e1e83696" providerId="LiveId" clId="{A25D7637-D0B6-4F5D-BABA-66A05ED2ACB9}" dt="2022-11-03T07:03:22.373" v="3131"/>
          <ac:spMkLst>
            <pc:docMk/>
            <pc:sldMk cId="158745503" sldId="290"/>
            <ac:spMk id="934" creationId="{2FA53975-AF46-63EE-1405-A8C6A4F06A9E}"/>
          </ac:spMkLst>
        </pc:spChg>
        <pc:spChg chg="mod">
          <ac:chgData name="Sven Van de Velde" userId="00b08bc3e1e83696" providerId="LiveId" clId="{A25D7637-D0B6-4F5D-BABA-66A05ED2ACB9}" dt="2022-11-03T07:03:22.373" v="3131"/>
          <ac:spMkLst>
            <pc:docMk/>
            <pc:sldMk cId="158745503" sldId="290"/>
            <ac:spMk id="935" creationId="{49733DAD-27E7-842D-B2BF-F246743D2701}"/>
          </ac:spMkLst>
        </pc:spChg>
        <pc:spChg chg="add mod">
          <ac:chgData name="Sven Van de Velde" userId="00b08bc3e1e83696" providerId="LiveId" clId="{A25D7637-D0B6-4F5D-BABA-66A05ED2ACB9}" dt="2022-11-03T08:07:26.005" v="5459" actId="1038"/>
          <ac:spMkLst>
            <pc:docMk/>
            <pc:sldMk cId="158745503" sldId="290"/>
            <ac:spMk id="936" creationId="{BE9AE9CE-EB0C-6659-63D5-83E662572975}"/>
          </ac:spMkLst>
        </pc:spChg>
        <pc:spChg chg="add mod">
          <ac:chgData name="Sven Van de Velde" userId="00b08bc3e1e83696" providerId="LiveId" clId="{A25D7637-D0B6-4F5D-BABA-66A05ED2ACB9}" dt="2022-11-03T08:42:00.109" v="5970" actId="14100"/>
          <ac:spMkLst>
            <pc:docMk/>
            <pc:sldMk cId="158745503" sldId="290"/>
            <ac:spMk id="937" creationId="{F42F28BB-FA68-EA56-0676-A0A89ADC71F2}"/>
          </ac:spMkLst>
        </pc:spChg>
        <pc:spChg chg="mod">
          <ac:chgData name="Sven Van de Velde" userId="00b08bc3e1e83696" providerId="LiveId" clId="{A25D7637-D0B6-4F5D-BABA-66A05ED2ACB9}" dt="2022-11-03T08:07:26.005" v="5459" actId="1038"/>
          <ac:spMkLst>
            <pc:docMk/>
            <pc:sldMk cId="158745503" sldId="290"/>
            <ac:spMk id="939" creationId="{D4BB2208-611C-F2A4-8243-B978A855D0C5}"/>
          </ac:spMkLst>
        </pc:spChg>
        <pc:spChg chg="mod">
          <ac:chgData name="Sven Van de Velde" userId="00b08bc3e1e83696" providerId="LiveId" clId="{A25D7637-D0B6-4F5D-BABA-66A05ED2ACB9}" dt="2022-11-03T08:42:00.109" v="5970" actId="14100"/>
          <ac:spMkLst>
            <pc:docMk/>
            <pc:sldMk cId="158745503" sldId="290"/>
            <ac:spMk id="940" creationId="{34EE017D-87AC-A251-736A-C6784E9CB92C}"/>
          </ac:spMkLst>
        </pc:spChg>
        <pc:spChg chg="mod">
          <ac:chgData name="Sven Van de Velde" userId="00b08bc3e1e83696" providerId="LiveId" clId="{A25D7637-D0B6-4F5D-BABA-66A05ED2ACB9}" dt="2022-11-03T07:04:43.810" v="3148"/>
          <ac:spMkLst>
            <pc:docMk/>
            <pc:sldMk cId="158745503" sldId="290"/>
            <ac:spMk id="941" creationId="{6AD1A32C-37B1-A263-4F10-2494FD64EC0B}"/>
          </ac:spMkLst>
        </pc:spChg>
        <pc:spChg chg="mod">
          <ac:chgData name="Sven Van de Velde" userId="00b08bc3e1e83696" providerId="LiveId" clId="{A25D7637-D0B6-4F5D-BABA-66A05ED2ACB9}" dt="2022-11-03T07:04:43.810" v="3148"/>
          <ac:spMkLst>
            <pc:docMk/>
            <pc:sldMk cId="158745503" sldId="290"/>
            <ac:spMk id="942" creationId="{7731152F-8FFC-7C0D-066A-0A8652726CA8}"/>
          </ac:spMkLst>
        </pc:spChg>
        <pc:spChg chg="add mod ord">
          <ac:chgData name="Sven Van de Velde" userId="00b08bc3e1e83696" providerId="LiveId" clId="{A25D7637-D0B6-4F5D-BABA-66A05ED2ACB9}" dt="2022-11-03T11:28:05.914" v="7771" actId="207"/>
          <ac:spMkLst>
            <pc:docMk/>
            <pc:sldMk cId="158745503" sldId="290"/>
            <ac:spMk id="943" creationId="{8987F02C-631E-7421-75BF-E2F1E841A238}"/>
          </ac:spMkLst>
        </pc:spChg>
        <pc:spChg chg="mod ord">
          <ac:chgData name="Sven Van de Velde" userId="00b08bc3e1e83696" providerId="LiveId" clId="{A25D7637-D0B6-4F5D-BABA-66A05ED2ACB9}" dt="2022-11-03T11:28:05.914" v="7771" actId="207"/>
          <ac:spMkLst>
            <pc:docMk/>
            <pc:sldMk cId="158745503" sldId="290"/>
            <ac:spMk id="947" creationId="{9CA98FF0-482D-D5C0-87A5-D725130111C3}"/>
          </ac:spMkLst>
        </pc:spChg>
        <pc:spChg chg="mod">
          <ac:chgData name="Sven Van de Velde" userId="00b08bc3e1e83696" providerId="LiveId" clId="{A25D7637-D0B6-4F5D-BABA-66A05ED2ACB9}" dt="2022-11-03T07:11:08.755" v="3241"/>
          <ac:spMkLst>
            <pc:docMk/>
            <pc:sldMk cId="158745503" sldId="290"/>
            <ac:spMk id="978" creationId="{B6CC46A1-13B2-35D8-E321-C9319A85AD25}"/>
          </ac:spMkLst>
        </pc:spChg>
        <pc:spChg chg="mod">
          <ac:chgData name="Sven Van de Velde" userId="00b08bc3e1e83696" providerId="LiveId" clId="{A25D7637-D0B6-4F5D-BABA-66A05ED2ACB9}" dt="2022-11-03T07:11:08.755" v="3241"/>
          <ac:spMkLst>
            <pc:docMk/>
            <pc:sldMk cId="158745503" sldId="290"/>
            <ac:spMk id="979" creationId="{BE250059-A03F-A439-3FFA-9D3E70D1C2AD}"/>
          </ac:spMkLst>
        </pc:spChg>
        <pc:spChg chg="add mod">
          <ac:chgData name="Sven Van de Velde" userId="00b08bc3e1e83696" providerId="LiveId" clId="{A25D7637-D0B6-4F5D-BABA-66A05ED2ACB9}" dt="2022-11-03T08:07:26.005" v="5459" actId="1038"/>
          <ac:spMkLst>
            <pc:docMk/>
            <pc:sldMk cId="158745503" sldId="290"/>
            <ac:spMk id="980" creationId="{3DE2FF3B-8C0C-CADC-18AE-52EDEC1F7D3D}"/>
          </ac:spMkLst>
        </pc:spChg>
        <pc:spChg chg="add mod">
          <ac:chgData name="Sven Van de Velde" userId="00b08bc3e1e83696" providerId="LiveId" clId="{A25D7637-D0B6-4F5D-BABA-66A05ED2ACB9}" dt="2022-11-03T08:42:00.109" v="5970" actId="14100"/>
          <ac:spMkLst>
            <pc:docMk/>
            <pc:sldMk cId="158745503" sldId="290"/>
            <ac:spMk id="981" creationId="{C2F28225-1CE3-5F82-D748-6023240F475E}"/>
          </ac:spMkLst>
        </pc:spChg>
        <pc:spChg chg="mod">
          <ac:chgData name="Sven Van de Velde" userId="00b08bc3e1e83696" providerId="LiveId" clId="{A25D7637-D0B6-4F5D-BABA-66A05ED2ACB9}" dt="2022-11-03T07:12:28.088" v="3285"/>
          <ac:spMkLst>
            <pc:docMk/>
            <pc:sldMk cId="158745503" sldId="290"/>
            <ac:spMk id="983" creationId="{E07C228E-04B8-D037-0392-481F2A1B67DB}"/>
          </ac:spMkLst>
        </pc:spChg>
        <pc:spChg chg="mod">
          <ac:chgData name="Sven Van de Velde" userId="00b08bc3e1e83696" providerId="LiveId" clId="{A25D7637-D0B6-4F5D-BABA-66A05ED2ACB9}" dt="2022-11-03T07:12:28.088" v="3285"/>
          <ac:spMkLst>
            <pc:docMk/>
            <pc:sldMk cId="158745503" sldId="290"/>
            <ac:spMk id="984" creationId="{08797FF0-7CBB-DCEB-23F0-DACDF5B0BE78}"/>
          </ac:spMkLst>
        </pc:spChg>
        <pc:spChg chg="add mod ord">
          <ac:chgData name="Sven Van de Velde" userId="00b08bc3e1e83696" providerId="LiveId" clId="{A25D7637-D0B6-4F5D-BABA-66A05ED2ACB9}" dt="2022-11-03T11:28:05.914" v="7771" actId="207"/>
          <ac:spMkLst>
            <pc:docMk/>
            <pc:sldMk cId="158745503" sldId="290"/>
            <ac:spMk id="985" creationId="{B3DBD5F3-06A4-81E0-57E0-592589134CCA}"/>
          </ac:spMkLst>
        </pc:spChg>
        <pc:spChg chg="mod">
          <ac:chgData name="Sven Van de Velde" userId="00b08bc3e1e83696" providerId="LiveId" clId="{A25D7637-D0B6-4F5D-BABA-66A05ED2ACB9}" dt="2022-11-03T07:13:11.874" v="3309" actId="20577"/>
          <ac:spMkLst>
            <pc:docMk/>
            <pc:sldMk cId="158745503" sldId="290"/>
            <ac:spMk id="987" creationId="{E6A2FA99-B8A3-59E9-34B8-0FBE74B9C2DD}"/>
          </ac:spMkLst>
        </pc:spChg>
        <pc:spChg chg="mod">
          <ac:chgData name="Sven Van de Velde" userId="00b08bc3e1e83696" providerId="LiveId" clId="{A25D7637-D0B6-4F5D-BABA-66A05ED2ACB9}" dt="2022-11-03T07:12:28.088" v="3285"/>
          <ac:spMkLst>
            <pc:docMk/>
            <pc:sldMk cId="158745503" sldId="290"/>
            <ac:spMk id="988" creationId="{66824188-403D-0514-A9C6-1AD075BAD200}"/>
          </ac:spMkLst>
        </pc:spChg>
        <pc:spChg chg="mod">
          <ac:chgData name="Sven Van de Velde" userId="00b08bc3e1e83696" providerId="LiveId" clId="{A25D7637-D0B6-4F5D-BABA-66A05ED2ACB9}" dt="2022-11-03T07:12:28.088" v="3285"/>
          <ac:spMkLst>
            <pc:docMk/>
            <pc:sldMk cId="158745503" sldId="290"/>
            <ac:spMk id="990" creationId="{3079D99E-963B-76D5-F8FC-BEE73F194AF3}"/>
          </ac:spMkLst>
        </pc:spChg>
        <pc:spChg chg="mod">
          <ac:chgData name="Sven Van de Velde" userId="00b08bc3e1e83696" providerId="LiveId" clId="{A25D7637-D0B6-4F5D-BABA-66A05ED2ACB9}" dt="2022-11-03T07:12:28.088" v="3285"/>
          <ac:spMkLst>
            <pc:docMk/>
            <pc:sldMk cId="158745503" sldId="290"/>
            <ac:spMk id="991" creationId="{C601E167-57B8-9225-8A97-305BDD8F0BEB}"/>
          </ac:spMkLst>
        </pc:spChg>
        <pc:spChg chg="mod">
          <ac:chgData name="Sven Van de Velde" userId="00b08bc3e1e83696" providerId="LiveId" clId="{A25D7637-D0B6-4F5D-BABA-66A05ED2ACB9}" dt="2022-11-03T07:12:28.088" v="3285"/>
          <ac:spMkLst>
            <pc:docMk/>
            <pc:sldMk cId="158745503" sldId="290"/>
            <ac:spMk id="993" creationId="{DA6EB50B-AF3D-E46E-3E0F-DFDB4CE80FC6}"/>
          </ac:spMkLst>
        </pc:spChg>
        <pc:spChg chg="mod">
          <ac:chgData name="Sven Van de Velde" userId="00b08bc3e1e83696" providerId="LiveId" clId="{A25D7637-D0B6-4F5D-BABA-66A05ED2ACB9}" dt="2022-11-03T07:12:28.088" v="3285"/>
          <ac:spMkLst>
            <pc:docMk/>
            <pc:sldMk cId="158745503" sldId="290"/>
            <ac:spMk id="994" creationId="{6AE1D412-AC73-73F0-CD1B-4064E5E7A119}"/>
          </ac:spMkLst>
        </pc:spChg>
        <pc:spChg chg="mod">
          <ac:chgData name="Sven Van de Velde" userId="00b08bc3e1e83696" providerId="LiveId" clId="{A25D7637-D0B6-4F5D-BABA-66A05ED2ACB9}" dt="2022-11-03T07:14:12.034" v="3319" actId="20577"/>
          <ac:spMkLst>
            <pc:docMk/>
            <pc:sldMk cId="158745503" sldId="290"/>
            <ac:spMk id="996" creationId="{609D247B-018A-140C-7AAD-5CE0B6B4D861}"/>
          </ac:spMkLst>
        </pc:spChg>
        <pc:spChg chg="mod">
          <ac:chgData name="Sven Van de Velde" userId="00b08bc3e1e83696" providerId="LiveId" clId="{A25D7637-D0B6-4F5D-BABA-66A05ED2ACB9}" dt="2022-11-03T07:12:28.088" v="3285"/>
          <ac:spMkLst>
            <pc:docMk/>
            <pc:sldMk cId="158745503" sldId="290"/>
            <ac:spMk id="997" creationId="{32404D61-5908-5CA4-1AD8-520F9AB516E6}"/>
          </ac:spMkLst>
        </pc:spChg>
        <pc:spChg chg="mod">
          <ac:chgData name="Sven Van de Velde" userId="00b08bc3e1e83696" providerId="LiveId" clId="{A25D7637-D0B6-4F5D-BABA-66A05ED2ACB9}" dt="2022-11-03T07:12:28.088" v="3285"/>
          <ac:spMkLst>
            <pc:docMk/>
            <pc:sldMk cId="158745503" sldId="290"/>
            <ac:spMk id="999" creationId="{E0B3D8C7-2C89-E360-C42F-7017BF832C26}"/>
          </ac:spMkLst>
        </pc:spChg>
        <pc:spChg chg="mod">
          <ac:chgData name="Sven Van de Velde" userId="00b08bc3e1e83696" providerId="LiveId" clId="{A25D7637-D0B6-4F5D-BABA-66A05ED2ACB9}" dt="2022-11-03T07:12:28.088" v="3285"/>
          <ac:spMkLst>
            <pc:docMk/>
            <pc:sldMk cId="158745503" sldId="290"/>
            <ac:spMk id="1000" creationId="{20AF43E8-3A90-8CC6-DFF0-3D95C113BE08}"/>
          </ac:spMkLst>
        </pc:spChg>
        <pc:spChg chg="mod">
          <ac:chgData name="Sven Van de Velde" userId="00b08bc3e1e83696" providerId="LiveId" clId="{A25D7637-D0B6-4F5D-BABA-66A05ED2ACB9}" dt="2022-11-03T07:12:28.088" v="3285"/>
          <ac:spMkLst>
            <pc:docMk/>
            <pc:sldMk cId="158745503" sldId="290"/>
            <ac:spMk id="1002" creationId="{4927A6F5-4302-5550-B187-C37F8C6BF7DE}"/>
          </ac:spMkLst>
        </pc:spChg>
        <pc:spChg chg="mod">
          <ac:chgData name="Sven Van de Velde" userId="00b08bc3e1e83696" providerId="LiveId" clId="{A25D7637-D0B6-4F5D-BABA-66A05ED2ACB9}" dt="2022-11-03T07:12:28.088" v="3285"/>
          <ac:spMkLst>
            <pc:docMk/>
            <pc:sldMk cId="158745503" sldId="290"/>
            <ac:spMk id="1003" creationId="{8F2AC20B-7C1F-D99E-40AE-F79BFE8C45AC}"/>
          </ac:spMkLst>
        </pc:spChg>
        <pc:spChg chg="mod">
          <ac:chgData name="Sven Van de Velde" userId="00b08bc3e1e83696" providerId="LiveId" clId="{A25D7637-D0B6-4F5D-BABA-66A05ED2ACB9}" dt="2022-11-03T07:12:28.088" v="3285"/>
          <ac:spMkLst>
            <pc:docMk/>
            <pc:sldMk cId="158745503" sldId="290"/>
            <ac:spMk id="1005" creationId="{16B52A61-F181-F9E0-ED99-1F458F45FA19}"/>
          </ac:spMkLst>
        </pc:spChg>
        <pc:spChg chg="mod">
          <ac:chgData name="Sven Van de Velde" userId="00b08bc3e1e83696" providerId="LiveId" clId="{A25D7637-D0B6-4F5D-BABA-66A05ED2ACB9}" dt="2022-11-03T07:12:28.088" v="3285"/>
          <ac:spMkLst>
            <pc:docMk/>
            <pc:sldMk cId="158745503" sldId="290"/>
            <ac:spMk id="1006" creationId="{847C917A-56FA-407B-E124-5583D944A298}"/>
          </ac:spMkLst>
        </pc:spChg>
        <pc:spChg chg="mod">
          <ac:chgData name="Sven Van de Velde" userId="00b08bc3e1e83696" providerId="LiveId" clId="{A25D7637-D0B6-4F5D-BABA-66A05ED2ACB9}" dt="2022-11-03T07:12:28.088" v="3285"/>
          <ac:spMkLst>
            <pc:docMk/>
            <pc:sldMk cId="158745503" sldId="290"/>
            <ac:spMk id="1008" creationId="{A5AD02F6-CAB4-DCC0-F526-11E42C3F3242}"/>
          </ac:spMkLst>
        </pc:spChg>
        <pc:spChg chg="mod">
          <ac:chgData name="Sven Van de Velde" userId="00b08bc3e1e83696" providerId="LiveId" clId="{A25D7637-D0B6-4F5D-BABA-66A05ED2ACB9}" dt="2022-11-03T07:12:28.088" v="3285"/>
          <ac:spMkLst>
            <pc:docMk/>
            <pc:sldMk cId="158745503" sldId="290"/>
            <ac:spMk id="1009" creationId="{A35CAF81-5682-1838-EAC8-FF54250343F7}"/>
          </ac:spMkLst>
        </pc:spChg>
        <pc:spChg chg="mod">
          <ac:chgData name="Sven Van de Velde" userId="00b08bc3e1e83696" providerId="LiveId" clId="{A25D7637-D0B6-4F5D-BABA-66A05ED2ACB9}" dt="2022-11-03T07:13:50.110" v="3317" actId="207"/>
          <ac:spMkLst>
            <pc:docMk/>
            <pc:sldMk cId="158745503" sldId="290"/>
            <ac:spMk id="1011" creationId="{D3F4326C-4621-C4BF-EE00-399CC8414126}"/>
          </ac:spMkLst>
        </pc:spChg>
        <pc:spChg chg="mod">
          <ac:chgData name="Sven Van de Velde" userId="00b08bc3e1e83696" providerId="LiveId" clId="{A25D7637-D0B6-4F5D-BABA-66A05ED2ACB9}" dt="2022-11-03T07:13:28.023" v="3311"/>
          <ac:spMkLst>
            <pc:docMk/>
            <pc:sldMk cId="158745503" sldId="290"/>
            <ac:spMk id="1012" creationId="{36604953-1DAA-4D07-C40A-2E868487D9C1}"/>
          </ac:spMkLst>
        </pc:spChg>
        <pc:spChg chg="add mod">
          <ac:chgData name="Sven Van de Velde" userId="00b08bc3e1e83696" providerId="LiveId" clId="{A25D7637-D0B6-4F5D-BABA-66A05ED2ACB9}" dt="2022-11-03T08:07:26.005" v="5459" actId="1038"/>
          <ac:spMkLst>
            <pc:docMk/>
            <pc:sldMk cId="158745503" sldId="290"/>
            <ac:spMk id="1013" creationId="{3C9C9F21-644A-0B58-C3B7-7862FAED14D4}"/>
          </ac:spMkLst>
        </pc:spChg>
        <pc:spChg chg="add mod">
          <ac:chgData name="Sven Van de Velde" userId="00b08bc3e1e83696" providerId="LiveId" clId="{A25D7637-D0B6-4F5D-BABA-66A05ED2ACB9}" dt="2022-11-03T08:42:00.109" v="5970" actId="14100"/>
          <ac:spMkLst>
            <pc:docMk/>
            <pc:sldMk cId="158745503" sldId="290"/>
            <ac:spMk id="1014" creationId="{D3DD73EF-501E-B87A-0CCD-4E6E8A9C8A3A}"/>
          </ac:spMkLst>
        </pc:spChg>
        <pc:spChg chg="mod">
          <ac:chgData name="Sven Van de Velde" userId="00b08bc3e1e83696" providerId="LiveId" clId="{A25D7637-D0B6-4F5D-BABA-66A05ED2ACB9}" dt="2022-11-03T07:14:27.454" v="3320"/>
          <ac:spMkLst>
            <pc:docMk/>
            <pc:sldMk cId="158745503" sldId="290"/>
            <ac:spMk id="1016" creationId="{8359A343-EB84-7F37-AF7F-C6DAF38EB371}"/>
          </ac:spMkLst>
        </pc:spChg>
        <pc:spChg chg="mod">
          <ac:chgData name="Sven Van de Velde" userId="00b08bc3e1e83696" providerId="LiveId" clId="{A25D7637-D0B6-4F5D-BABA-66A05ED2ACB9}" dt="2022-11-03T07:14:27.454" v="3320"/>
          <ac:spMkLst>
            <pc:docMk/>
            <pc:sldMk cId="158745503" sldId="290"/>
            <ac:spMk id="1017" creationId="{D6188ABF-EFB9-1190-F8F2-7B0E48555343}"/>
          </ac:spMkLst>
        </pc:spChg>
        <pc:spChg chg="add mod ord">
          <ac:chgData name="Sven Van de Velde" userId="00b08bc3e1e83696" providerId="LiveId" clId="{A25D7637-D0B6-4F5D-BABA-66A05ED2ACB9}" dt="2022-11-03T11:28:05.914" v="7771" actId="207"/>
          <ac:spMkLst>
            <pc:docMk/>
            <pc:sldMk cId="158745503" sldId="290"/>
            <ac:spMk id="1018" creationId="{A326D836-0507-B077-0BC8-2F9243F4AF0A}"/>
          </ac:spMkLst>
        </pc:spChg>
        <pc:spChg chg="mod">
          <ac:chgData name="Sven Van de Velde" userId="00b08bc3e1e83696" providerId="LiveId" clId="{A25D7637-D0B6-4F5D-BABA-66A05ED2ACB9}" dt="2022-11-03T07:15:39.912" v="3398" actId="20577"/>
          <ac:spMkLst>
            <pc:docMk/>
            <pc:sldMk cId="158745503" sldId="290"/>
            <ac:spMk id="1020" creationId="{7108A08F-4B6D-C6F6-7AB1-5B2366AE028E}"/>
          </ac:spMkLst>
        </pc:spChg>
        <pc:spChg chg="mod">
          <ac:chgData name="Sven Van de Velde" userId="00b08bc3e1e83696" providerId="LiveId" clId="{A25D7637-D0B6-4F5D-BABA-66A05ED2ACB9}" dt="2022-11-03T07:14:27.454" v="3320"/>
          <ac:spMkLst>
            <pc:docMk/>
            <pc:sldMk cId="158745503" sldId="290"/>
            <ac:spMk id="1021" creationId="{1B62D7CD-E513-2F7C-7A1D-4BF7047D26B1}"/>
          </ac:spMkLst>
        </pc:spChg>
        <pc:spChg chg="mod">
          <ac:chgData name="Sven Van de Velde" userId="00b08bc3e1e83696" providerId="LiveId" clId="{A25D7637-D0B6-4F5D-BABA-66A05ED2ACB9}" dt="2022-11-03T07:14:27.454" v="3320"/>
          <ac:spMkLst>
            <pc:docMk/>
            <pc:sldMk cId="158745503" sldId="290"/>
            <ac:spMk id="1023" creationId="{D37CCB51-0061-54F0-76D8-761E40765218}"/>
          </ac:spMkLst>
        </pc:spChg>
        <pc:spChg chg="mod">
          <ac:chgData name="Sven Van de Velde" userId="00b08bc3e1e83696" providerId="LiveId" clId="{A25D7637-D0B6-4F5D-BABA-66A05ED2ACB9}" dt="2022-11-03T07:14:27.454" v="3320"/>
          <ac:spMkLst>
            <pc:docMk/>
            <pc:sldMk cId="158745503" sldId="290"/>
            <ac:spMk id="1024" creationId="{C318C473-82ED-D526-213F-09F9597369A5}"/>
          </ac:spMkLst>
        </pc:spChg>
        <pc:spChg chg="mod">
          <ac:chgData name="Sven Van de Velde" userId="00b08bc3e1e83696" providerId="LiveId" clId="{A25D7637-D0B6-4F5D-BABA-66A05ED2ACB9}" dt="2022-11-03T07:14:27.454" v="3320"/>
          <ac:spMkLst>
            <pc:docMk/>
            <pc:sldMk cId="158745503" sldId="290"/>
            <ac:spMk id="1026" creationId="{D4B0C94C-8FCC-A2CF-60CD-8693E1D0D0A0}"/>
          </ac:spMkLst>
        </pc:spChg>
        <pc:spChg chg="mod">
          <ac:chgData name="Sven Van de Velde" userId="00b08bc3e1e83696" providerId="LiveId" clId="{A25D7637-D0B6-4F5D-BABA-66A05ED2ACB9}" dt="2022-11-03T07:14:27.454" v="3320"/>
          <ac:spMkLst>
            <pc:docMk/>
            <pc:sldMk cId="158745503" sldId="290"/>
            <ac:spMk id="1027" creationId="{CC54081B-62D5-2783-46D8-BF589447F62E}"/>
          </ac:spMkLst>
        </pc:spChg>
        <pc:spChg chg="mod">
          <ac:chgData name="Sven Van de Velde" userId="00b08bc3e1e83696" providerId="LiveId" clId="{A25D7637-D0B6-4F5D-BABA-66A05ED2ACB9}" dt="2022-11-03T07:14:27.454" v="3320"/>
          <ac:spMkLst>
            <pc:docMk/>
            <pc:sldMk cId="158745503" sldId="290"/>
            <ac:spMk id="1029" creationId="{46B02A58-3E99-38B2-8625-55AB10C77347}"/>
          </ac:spMkLst>
        </pc:spChg>
        <pc:spChg chg="mod">
          <ac:chgData name="Sven Van de Velde" userId="00b08bc3e1e83696" providerId="LiveId" clId="{A25D7637-D0B6-4F5D-BABA-66A05ED2ACB9}" dt="2022-11-03T07:14:27.454" v="3320"/>
          <ac:spMkLst>
            <pc:docMk/>
            <pc:sldMk cId="158745503" sldId="290"/>
            <ac:spMk id="1030" creationId="{5F5314F4-2F73-B820-921D-D08CD1DBD4B2}"/>
          </ac:spMkLst>
        </pc:spChg>
        <pc:spChg chg="mod">
          <ac:chgData name="Sven Van de Velde" userId="00b08bc3e1e83696" providerId="LiveId" clId="{A25D7637-D0B6-4F5D-BABA-66A05ED2ACB9}" dt="2022-11-03T07:14:27.454" v="3320"/>
          <ac:spMkLst>
            <pc:docMk/>
            <pc:sldMk cId="158745503" sldId="290"/>
            <ac:spMk id="1032" creationId="{D6839A3F-66FD-E8BE-C5A8-1EDA5F3F0693}"/>
          </ac:spMkLst>
        </pc:spChg>
        <pc:spChg chg="mod">
          <ac:chgData name="Sven Van de Velde" userId="00b08bc3e1e83696" providerId="LiveId" clId="{A25D7637-D0B6-4F5D-BABA-66A05ED2ACB9}" dt="2022-11-03T07:14:27.454" v="3320"/>
          <ac:spMkLst>
            <pc:docMk/>
            <pc:sldMk cId="158745503" sldId="290"/>
            <ac:spMk id="1033" creationId="{9EEAF9F0-A5C4-7ADA-11C8-C5D161FA61C3}"/>
          </ac:spMkLst>
        </pc:spChg>
        <pc:spChg chg="mod">
          <ac:chgData name="Sven Van de Velde" userId="00b08bc3e1e83696" providerId="LiveId" clId="{A25D7637-D0B6-4F5D-BABA-66A05ED2ACB9}" dt="2022-11-03T07:14:27.454" v="3320"/>
          <ac:spMkLst>
            <pc:docMk/>
            <pc:sldMk cId="158745503" sldId="290"/>
            <ac:spMk id="1035" creationId="{6F0FC5D3-A497-7FF9-F90F-67C813BB53D5}"/>
          </ac:spMkLst>
        </pc:spChg>
        <pc:spChg chg="mod">
          <ac:chgData name="Sven Van de Velde" userId="00b08bc3e1e83696" providerId="LiveId" clId="{A25D7637-D0B6-4F5D-BABA-66A05ED2ACB9}" dt="2022-11-03T07:14:27.454" v="3320"/>
          <ac:spMkLst>
            <pc:docMk/>
            <pc:sldMk cId="158745503" sldId="290"/>
            <ac:spMk id="1036" creationId="{C84B1898-3686-D11F-2153-FBC7F83BA71B}"/>
          </ac:spMkLst>
        </pc:spChg>
        <pc:spChg chg="mod">
          <ac:chgData name="Sven Van de Velde" userId="00b08bc3e1e83696" providerId="LiveId" clId="{A25D7637-D0B6-4F5D-BABA-66A05ED2ACB9}" dt="2022-11-03T08:00:53.002" v="5124" actId="207"/>
          <ac:spMkLst>
            <pc:docMk/>
            <pc:sldMk cId="158745503" sldId="290"/>
            <ac:spMk id="1038" creationId="{830DB1F6-3E56-F472-2A9E-38E1D7B06636}"/>
          </ac:spMkLst>
        </pc:spChg>
        <pc:spChg chg="mod">
          <ac:chgData name="Sven Van de Velde" userId="00b08bc3e1e83696" providerId="LiveId" clId="{A25D7637-D0B6-4F5D-BABA-66A05ED2ACB9}" dt="2022-11-03T07:14:27.454" v="3320"/>
          <ac:spMkLst>
            <pc:docMk/>
            <pc:sldMk cId="158745503" sldId="290"/>
            <ac:spMk id="1039" creationId="{3ECA9CEA-91BE-E516-0999-E300BD0A428E}"/>
          </ac:spMkLst>
        </pc:spChg>
        <pc:spChg chg="mod">
          <ac:chgData name="Sven Van de Velde" userId="00b08bc3e1e83696" providerId="LiveId" clId="{A25D7637-D0B6-4F5D-BABA-66A05ED2ACB9}" dt="2022-11-03T07:16:14.074" v="3405" actId="207"/>
          <ac:spMkLst>
            <pc:docMk/>
            <pc:sldMk cId="158745503" sldId="290"/>
            <ac:spMk id="1041" creationId="{065A5717-CE20-2B2E-1CF0-DF337E112C24}"/>
          </ac:spMkLst>
        </pc:spChg>
        <pc:spChg chg="mod">
          <ac:chgData name="Sven Van de Velde" userId="00b08bc3e1e83696" providerId="LiveId" clId="{A25D7637-D0B6-4F5D-BABA-66A05ED2ACB9}" dt="2022-11-03T07:15:15.701" v="3342"/>
          <ac:spMkLst>
            <pc:docMk/>
            <pc:sldMk cId="158745503" sldId="290"/>
            <ac:spMk id="1042" creationId="{26A720ED-E456-9825-64CB-105E3FFDBB11}"/>
          </ac:spMkLst>
        </pc:spChg>
        <pc:spChg chg="add mod">
          <ac:chgData name="Sven Van de Velde" userId="00b08bc3e1e83696" providerId="LiveId" clId="{A25D7637-D0B6-4F5D-BABA-66A05ED2ACB9}" dt="2022-11-03T08:07:26.005" v="5459" actId="1038"/>
          <ac:spMkLst>
            <pc:docMk/>
            <pc:sldMk cId="158745503" sldId="290"/>
            <ac:spMk id="1046" creationId="{11454F2F-06F3-DD5F-42FC-29719A1035F1}"/>
          </ac:spMkLst>
        </pc:spChg>
        <pc:spChg chg="add mod">
          <ac:chgData name="Sven Van de Velde" userId="00b08bc3e1e83696" providerId="LiveId" clId="{A25D7637-D0B6-4F5D-BABA-66A05ED2ACB9}" dt="2022-11-03T08:42:00.109" v="5970" actId="14100"/>
          <ac:spMkLst>
            <pc:docMk/>
            <pc:sldMk cId="158745503" sldId="290"/>
            <ac:spMk id="1047" creationId="{D5424CCA-C00A-2253-AF9C-CB7A2FB634FD}"/>
          </ac:spMkLst>
        </pc:spChg>
        <pc:spChg chg="mod">
          <ac:chgData name="Sven Van de Velde" userId="00b08bc3e1e83696" providerId="LiveId" clId="{A25D7637-D0B6-4F5D-BABA-66A05ED2ACB9}" dt="2022-11-03T07:18:27.889" v="3411"/>
          <ac:spMkLst>
            <pc:docMk/>
            <pc:sldMk cId="158745503" sldId="290"/>
            <ac:spMk id="1049" creationId="{3C6D9154-DC93-7B94-6BEA-5E1F6EA313B3}"/>
          </ac:spMkLst>
        </pc:spChg>
        <pc:spChg chg="mod">
          <ac:chgData name="Sven Van de Velde" userId="00b08bc3e1e83696" providerId="LiveId" clId="{A25D7637-D0B6-4F5D-BABA-66A05ED2ACB9}" dt="2022-11-03T07:18:27.889" v="3411"/>
          <ac:spMkLst>
            <pc:docMk/>
            <pc:sldMk cId="158745503" sldId="290"/>
            <ac:spMk id="1050" creationId="{2456F97B-C3B0-07C6-FB57-256183099DA6}"/>
          </ac:spMkLst>
        </pc:spChg>
        <pc:spChg chg="add mod ord">
          <ac:chgData name="Sven Van de Velde" userId="00b08bc3e1e83696" providerId="LiveId" clId="{A25D7637-D0B6-4F5D-BABA-66A05ED2ACB9}" dt="2022-11-03T11:28:05.914" v="7771" actId="207"/>
          <ac:spMkLst>
            <pc:docMk/>
            <pc:sldMk cId="158745503" sldId="290"/>
            <ac:spMk id="1051" creationId="{90A2CE4D-842D-0C43-994B-D7DCD4A3DC8B}"/>
          </ac:spMkLst>
        </pc:spChg>
        <pc:spChg chg="mod">
          <ac:chgData name="Sven Van de Velde" userId="00b08bc3e1e83696" providerId="LiveId" clId="{A25D7637-D0B6-4F5D-BABA-66A05ED2ACB9}" dt="2022-11-03T07:18:27.889" v="3411"/>
          <ac:spMkLst>
            <pc:docMk/>
            <pc:sldMk cId="158745503" sldId="290"/>
            <ac:spMk id="1053" creationId="{8688CF1D-E1D8-A19E-BF8D-CD6E1C80A97A}"/>
          </ac:spMkLst>
        </pc:spChg>
        <pc:spChg chg="mod">
          <ac:chgData name="Sven Van de Velde" userId="00b08bc3e1e83696" providerId="LiveId" clId="{A25D7637-D0B6-4F5D-BABA-66A05ED2ACB9}" dt="2022-11-03T07:18:27.889" v="3411"/>
          <ac:spMkLst>
            <pc:docMk/>
            <pc:sldMk cId="158745503" sldId="290"/>
            <ac:spMk id="1054" creationId="{794F909E-EB1F-39FA-1B8E-BEAD8BF3EF2E}"/>
          </ac:spMkLst>
        </pc:spChg>
        <pc:spChg chg="mod">
          <ac:chgData name="Sven Van de Velde" userId="00b08bc3e1e83696" providerId="LiveId" clId="{A25D7637-D0B6-4F5D-BABA-66A05ED2ACB9}" dt="2022-11-03T07:18:27.889" v="3411"/>
          <ac:spMkLst>
            <pc:docMk/>
            <pc:sldMk cId="158745503" sldId="290"/>
            <ac:spMk id="1056" creationId="{191E620F-3EA9-6C56-FE6E-1B537498E167}"/>
          </ac:spMkLst>
        </pc:spChg>
        <pc:spChg chg="mod">
          <ac:chgData name="Sven Van de Velde" userId="00b08bc3e1e83696" providerId="LiveId" clId="{A25D7637-D0B6-4F5D-BABA-66A05ED2ACB9}" dt="2022-11-03T07:18:27.889" v="3411"/>
          <ac:spMkLst>
            <pc:docMk/>
            <pc:sldMk cId="158745503" sldId="290"/>
            <ac:spMk id="1057" creationId="{9730CE68-8E0D-606F-79A6-E0FBA243AC4A}"/>
          </ac:spMkLst>
        </pc:spChg>
        <pc:spChg chg="mod">
          <ac:chgData name="Sven Van de Velde" userId="00b08bc3e1e83696" providerId="LiveId" clId="{A25D7637-D0B6-4F5D-BABA-66A05ED2ACB9}" dt="2022-11-03T07:21:53.211" v="3513" actId="20577"/>
          <ac:spMkLst>
            <pc:docMk/>
            <pc:sldMk cId="158745503" sldId="290"/>
            <ac:spMk id="1059" creationId="{3E4D67C9-48BE-BA8A-48CB-92B1E825EC67}"/>
          </ac:spMkLst>
        </pc:spChg>
        <pc:spChg chg="mod">
          <ac:chgData name="Sven Van de Velde" userId="00b08bc3e1e83696" providerId="LiveId" clId="{A25D7637-D0B6-4F5D-BABA-66A05ED2ACB9}" dt="2022-11-03T08:01:59.859" v="5196" actId="207"/>
          <ac:spMkLst>
            <pc:docMk/>
            <pc:sldMk cId="158745503" sldId="290"/>
            <ac:spMk id="1060" creationId="{4C1B54B2-4646-202B-55EB-4A9DD43F66AB}"/>
          </ac:spMkLst>
        </pc:spChg>
        <pc:spChg chg="mod">
          <ac:chgData name="Sven Van de Velde" userId="00b08bc3e1e83696" providerId="LiveId" clId="{A25D7637-D0B6-4F5D-BABA-66A05ED2ACB9}" dt="2022-11-03T07:18:27.889" v="3411"/>
          <ac:spMkLst>
            <pc:docMk/>
            <pc:sldMk cId="158745503" sldId="290"/>
            <ac:spMk id="1062" creationId="{18DA3538-339B-46FE-20CF-B7C9D7926C81}"/>
          </ac:spMkLst>
        </pc:spChg>
        <pc:spChg chg="mod">
          <ac:chgData name="Sven Van de Velde" userId="00b08bc3e1e83696" providerId="LiveId" clId="{A25D7637-D0B6-4F5D-BABA-66A05ED2ACB9}" dt="2022-11-03T07:18:27.889" v="3411"/>
          <ac:spMkLst>
            <pc:docMk/>
            <pc:sldMk cId="158745503" sldId="290"/>
            <ac:spMk id="1063" creationId="{AC263B1D-7B3A-3955-0B1F-0DDE9526D4CA}"/>
          </ac:spMkLst>
        </pc:spChg>
        <pc:spChg chg="mod">
          <ac:chgData name="Sven Van de Velde" userId="00b08bc3e1e83696" providerId="LiveId" clId="{A25D7637-D0B6-4F5D-BABA-66A05ED2ACB9}" dt="2022-11-03T07:18:27.889" v="3411"/>
          <ac:spMkLst>
            <pc:docMk/>
            <pc:sldMk cId="158745503" sldId="290"/>
            <ac:spMk id="1065" creationId="{6E5A8F3D-69B7-CC27-23C3-7B7CFF33ACF7}"/>
          </ac:spMkLst>
        </pc:spChg>
        <pc:spChg chg="mod">
          <ac:chgData name="Sven Van de Velde" userId="00b08bc3e1e83696" providerId="LiveId" clId="{A25D7637-D0B6-4F5D-BABA-66A05ED2ACB9}" dt="2022-11-03T07:18:27.889" v="3411"/>
          <ac:spMkLst>
            <pc:docMk/>
            <pc:sldMk cId="158745503" sldId="290"/>
            <ac:spMk id="1066" creationId="{D5A94AB3-5F98-EC96-D38D-43D41B9EB662}"/>
          </ac:spMkLst>
        </pc:spChg>
        <pc:spChg chg="mod">
          <ac:chgData name="Sven Van de Velde" userId="00b08bc3e1e83696" providerId="LiveId" clId="{A25D7637-D0B6-4F5D-BABA-66A05ED2ACB9}" dt="2022-11-03T07:21:42.793" v="3511" actId="20577"/>
          <ac:spMkLst>
            <pc:docMk/>
            <pc:sldMk cId="158745503" sldId="290"/>
            <ac:spMk id="1068" creationId="{14113012-FD7E-1CC7-D35B-2FFA8D111FBA}"/>
          </ac:spMkLst>
        </pc:spChg>
        <pc:spChg chg="mod">
          <ac:chgData name="Sven Van de Velde" userId="00b08bc3e1e83696" providerId="LiveId" clId="{A25D7637-D0B6-4F5D-BABA-66A05ED2ACB9}" dt="2022-11-03T07:18:27.889" v="3411"/>
          <ac:spMkLst>
            <pc:docMk/>
            <pc:sldMk cId="158745503" sldId="290"/>
            <ac:spMk id="1069" creationId="{07AE2B87-6D06-690A-66A8-67DC7A4BD1A5}"/>
          </ac:spMkLst>
        </pc:spChg>
        <pc:spChg chg="mod">
          <ac:chgData name="Sven Van de Velde" userId="00b08bc3e1e83696" providerId="LiveId" clId="{A25D7637-D0B6-4F5D-BABA-66A05ED2ACB9}" dt="2022-11-03T07:23:15.751" v="3649" actId="207"/>
          <ac:spMkLst>
            <pc:docMk/>
            <pc:sldMk cId="158745503" sldId="290"/>
            <ac:spMk id="1071" creationId="{A035084B-85A1-2247-68AE-617980602E14}"/>
          </ac:spMkLst>
        </pc:spChg>
        <pc:spChg chg="mod">
          <ac:chgData name="Sven Van de Velde" userId="00b08bc3e1e83696" providerId="LiveId" clId="{A25D7637-D0B6-4F5D-BABA-66A05ED2ACB9}" dt="2022-11-03T07:18:27.889" v="3411"/>
          <ac:spMkLst>
            <pc:docMk/>
            <pc:sldMk cId="158745503" sldId="290"/>
            <ac:spMk id="1072" creationId="{79841CB2-5948-3B78-3483-6596F12FFD41}"/>
          </ac:spMkLst>
        </pc:spChg>
        <pc:spChg chg="mod">
          <ac:chgData name="Sven Van de Velde" userId="00b08bc3e1e83696" providerId="LiveId" clId="{A25D7637-D0B6-4F5D-BABA-66A05ED2ACB9}" dt="2022-11-03T08:09:24.424" v="5511" actId="20577"/>
          <ac:spMkLst>
            <pc:docMk/>
            <pc:sldMk cId="158745503" sldId="290"/>
            <ac:spMk id="1075" creationId="{835DA5A4-36E2-E971-430A-812402B6983B}"/>
          </ac:spMkLst>
        </pc:spChg>
        <pc:spChg chg="mod">
          <ac:chgData name="Sven Van de Velde" userId="00b08bc3e1e83696" providerId="LiveId" clId="{A25D7637-D0B6-4F5D-BABA-66A05ED2ACB9}" dt="2022-11-03T07:47:52.268" v="4650" actId="1582"/>
          <ac:spMkLst>
            <pc:docMk/>
            <pc:sldMk cId="158745503" sldId="290"/>
            <ac:spMk id="1076" creationId="{1CDE3F1B-6241-E34D-2393-754BC66F54B3}"/>
          </ac:spMkLst>
        </pc:spChg>
        <pc:spChg chg="mod">
          <ac:chgData name="Sven Van de Velde" userId="00b08bc3e1e83696" providerId="LiveId" clId="{A25D7637-D0B6-4F5D-BABA-66A05ED2ACB9}" dt="2022-11-03T07:20:00.391" v="3500"/>
          <ac:spMkLst>
            <pc:docMk/>
            <pc:sldMk cId="158745503" sldId="290"/>
            <ac:spMk id="1081" creationId="{44495416-69FF-5BD4-6EA6-B31DEAE3E42A}"/>
          </ac:spMkLst>
        </pc:spChg>
        <pc:spChg chg="mod">
          <ac:chgData name="Sven Van de Velde" userId="00b08bc3e1e83696" providerId="LiveId" clId="{A25D7637-D0B6-4F5D-BABA-66A05ED2ACB9}" dt="2022-11-03T07:20:00.391" v="3500"/>
          <ac:spMkLst>
            <pc:docMk/>
            <pc:sldMk cId="158745503" sldId="290"/>
            <ac:spMk id="1082" creationId="{5FAE7481-2964-ABA1-B200-8EDA46762738}"/>
          </ac:spMkLst>
        </pc:spChg>
        <pc:spChg chg="add del mod">
          <ac:chgData name="Sven Van de Velde" userId="00b08bc3e1e83696" providerId="LiveId" clId="{A25D7637-D0B6-4F5D-BABA-66A05ED2ACB9}" dt="2022-11-03T07:52:52.888" v="4835" actId="478"/>
          <ac:spMkLst>
            <pc:docMk/>
            <pc:sldMk cId="158745503" sldId="290"/>
            <ac:spMk id="1087" creationId="{8ACD30BA-9750-BA35-480F-04D4B73CDD3B}"/>
          </ac:spMkLst>
        </pc:spChg>
        <pc:spChg chg="add del mod">
          <ac:chgData name="Sven Van de Velde" userId="00b08bc3e1e83696" providerId="LiveId" clId="{A25D7637-D0B6-4F5D-BABA-66A05ED2ACB9}" dt="2022-11-03T07:52:49.226" v="4834" actId="478"/>
          <ac:spMkLst>
            <pc:docMk/>
            <pc:sldMk cId="158745503" sldId="290"/>
            <ac:spMk id="1088" creationId="{5C13964E-046F-1DB7-4556-21A99C6F8860}"/>
          </ac:spMkLst>
        </pc:spChg>
        <pc:spChg chg="mod">
          <ac:chgData name="Sven Van de Velde" userId="00b08bc3e1e83696" providerId="LiveId" clId="{A25D7637-D0B6-4F5D-BABA-66A05ED2ACB9}" dt="2022-11-03T07:53:59.452" v="4842"/>
          <ac:spMkLst>
            <pc:docMk/>
            <pc:sldMk cId="158745503" sldId="290"/>
            <ac:spMk id="1090" creationId="{B835D28C-AAB7-DA71-BEE8-EB289E697AA9}"/>
          </ac:spMkLst>
        </pc:spChg>
        <pc:spChg chg="mod">
          <ac:chgData name="Sven Van de Velde" userId="00b08bc3e1e83696" providerId="LiveId" clId="{A25D7637-D0B6-4F5D-BABA-66A05ED2ACB9}" dt="2022-11-03T07:53:59.452" v="4842"/>
          <ac:spMkLst>
            <pc:docMk/>
            <pc:sldMk cId="158745503" sldId="290"/>
            <ac:spMk id="1091" creationId="{067385E5-72E3-2776-F19C-FDD14E288842}"/>
          </ac:spMkLst>
        </pc:spChg>
        <pc:spChg chg="mod">
          <ac:chgData name="Sven Van de Velde" userId="00b08bc3e1e83696" providerId="LiveId" clId="{A25D7637-D0B6-4F5D-BABA-66A05ED2ACB9}" dt="2022-11-03T07:54:03.619" v="4844"/>
          <ac:spMkLst>
            <pc:docMk/>
            <pc:sldMk cId="158745503" sldId="290"/>
            <ac:spMk id="1093" creationId="{4DA0EECA-B416-21F0-6785-2F25187853FF}"/>
          </ac:spMkLst>
        </pc:spChg>
        <pc:spChg chg="mod">
          <ac:chgData name="Sven Van de Velde" userId="00b08bc3e1e83696" providerId="LiveId" clId="{A25D7637-D0B6-4F5D-BABA-66A05ED2ACB9}" dt="2022-11-03T07:54:03.619" v="4844"/>
          <ac:spMkLst>
            <pc:docMk/>
            <pc:sldMk cId="158745503" sldId="290"/>
            <ac:spMk id="1094" creationId="{AD0D25AB-4C31-EF9A-70B2-4125100C4BAA}"/>
          </ac:spMkLst>
        </pc:spChg>
        <pc:spChg chg="mod">
          <ac:chgData name="Sven Van de Velde" userId="00b08bc3e1e83696" providerId="LiveId" clId="{A25D7637-D0B6-4F5D-BABA-66A05ED2ACB9}" dt="2022-11-03T07:54:10.665" v="4846"/>
          <ac:spMkLst>
            <pc:docMk/>
            <pc:sldMk cId="158745503" sldId="290"/>
            <ac:spMk id="1096" creationId="{5A00C719-A68E-CD06-BACB-17BB0123DF79}"/>
          </ac:spMkLst>
        </pc:spChg>
        <pc:spChg chg="mod">
          <ac:chgData name="Sven Van de Velde" userId="00b08bc3e1e83696" providerId="LiveId" clId="{A25D7637-D0B6-4F5D-BABA-66A05ED2ACB9}" dt="2022-11-03T07:54:10.665" v="4846"/>
          <ac:spMkLst>
            <pc:docMk/>
            <pc:sldMk cId="158745503" sldId="290"/>
            <ac:spMk id="1097" creationId="{DAB1AD1E-A17A-50EA-E29D-0D296A66D759}"/>
          </ac:spMkLst>
        </pc:spChg>
        <pc:spChg chg="add mod">
          <ac:chgData name="Sven Van de Velde" userId="00b08bc3e1e83696" providerId="LiveId" clId="{A25D7637-D0B6-4F5D-BABA-66A05ED2ACB9}" dt="2022-11-03T08:07:26.005" v="5459" actId="1038"/>
          <ac:spMkLst>
            <pc:docMk/>
            <pc:sldMk cId="158745503" sldId="290"/>
            <ac:spMk id="1098" creationId="{E42186CD-2A52-020D-8ACB-2C1FABBAC7AF}"/>
          </ac:spMkLst>
        </pc:spChg>
        <pc:spChg chg="add mod">
          <ac:chgData name="Sven Van de Velde" userId="00b08bc3e1e83696" providerId="LiveId" clId="{A25D7637-D0B6-4F5D-BABA-66A05ED2ACB9}" dt="2022-11-03T08:38:57.862" v="5762"/>
          <ac:spMkLst>
            <pc:docMk/>
            <pc:sldMk cId="158745503" sldId="290"/>
            <ac:spMk id="1099" creationId="{DB50EA62-A751-60AD-6EA3-FCCA2C269C08}"/>
          </ac:spMkLst>
        </pc:spChg>
        <pc:spChg chg="add mod">
          <ac:chgData name="Sven Van de Velde" userId="00b08bc3e1e83696" providerId="LiveId" clId="{A25D7637-D0B6-4F5D-BABA-66A05ED2ACB9}" dt="2022-11-03T08:38:57.862" v="5762"/>
          <ac:spMkLst>
            <pc:docMk/>
            <pc:sldMk cId="158745503" sldId="290"/>
            <ac:spMk id="1100" creationId="{CEA1D720-A7B9-5D76-0A32-195C85741154}"/>
          </ac:spMkLst>
        </pc:spChg>
        <pc:spChg chg="add mod ord">
          <ac:chgData name="Sven Van de Velde" userId="00b08bc3e1e83696" providerId="LiveId" clId="{A25D7637-D0B6-4F5D-BABA-66A05ED2ACB9}" dt="2022-11-03T08:42:48.057" v="5973" actId="167"/>
          <ac:spMkLst>
            <pc:docMk/>
            <pc:sldMk cId="158745503" sldId="290"/>
            <ac:spMk id="1101" creationId="{71725D05-D4DE-5FC0-92AF-8A80145B1C54}"/>
          </ac:spMkLst>
        </pc:spChg>
        <pc:spChg chg="add mod ord">
          <ac:chgData name="Sven Van de Velde" userId="00b08bc3e1e83696" providerId="LiveId" clId="{A25D7637-D0B6-4F5D-BABA-66A05ED2ACB9}" dt="2022-11-03T08:42:48.057" v="5973" actId="167"/>
          <ac:spMkLst>
            <pc:docMk/>
            <pc:sldMk cId="158745503" sldId="290"/>
            <ac:spMk id="1102" creationId="{7AA86636-A7E4-653B-B36F-0BAC8ADB979F}"/>
          </ac:spMkLst>
        </pc:spChg>
        <pc:spChg chg="add mod ord">
          <ac:chgData name="Sven Van de Velde" userId="00b08bc3e1e83696" providerId="LiveId" clId="{A25D7637-D0B6-4F5D-BABA-66A05ED2ACB9}" dt="2022-11-03T08:42:48.057" v="5973" actId="167"/>
          <ac:spMkLst>
            <pc:docMk/>
            <pc:sldMk cId="158745503" sldId="290"/>
            <ac:spMk id="1103" creationId="{B36AB9D1-6762-B9E2-AB3C-64E74556293A}"/>
          </ac:spMkLst>
        </pc:spChg>
        <pc:spChg chg="add mod ord">
          <ac:chgData name="Sven Van de Velde" userId="00b08bc3e1e83696" providerId="LiveId" clId="{A25D7637-D0B6-4F5D-BABA-66A05ED2ACB9}" dt="2022-11-03T08:42:48.057" v="5973" actId="167"/>
          <ac:spMkLst>
            <pc:docMk/>
            <pc:sldMk cId="158745503" sldId="290"/>
            <ac:spMk id="1104" creationId="{DDD07DA6-CE96-27F1-FE9A-E9E249B42AD8}"/>
          </ac:spMkLst>
        </pc:spChg>
        <pc:spChg chg="add mod ord">
          <ac:chgData name="Sven Van de Velde" userId="00b08bc3e1e83696" providerId="LiveId" clId="{A25D7637-D0B6-4F5D-BABA-66A05ED2ACB9}" dt="2022-11-03T08:42:48.057" v="5973" actId="167"/>
          <ac:spMkLst>
            <pc:docMk/>
            <pc:sldMk cId="158745503" sldId="290"/>
            <ac:spMk id="1105" creationId="{4EF949CE-042A-114F-8C9C-757EDA7BF9AD}"/>
          </ac:spMkLst>
        </pc:spChg>
        <pc:spChg chg="add mod ord">
          <ac:chgData name="Sven Van de Velde" userId="00b08bc3e1e83696" providerId="LiveId" clId="{A25D7637-D0B6-4F5D-BABA-66A05ED2ACB9}" dt="2022-11-03T08:42:48.057" v="5973" actId="167"/>
          <ac:spMkLst>
            <pc:docMk/>
            <pc:sldMk cId="158745503" sldId="290"/>
            <ac:spMk id="1106" creationId="{92BBDB70-F7ED-14CD-77A4-DFCB9C0F7835}"/>
          </ac:spMkLst>
        </pc:spChg>
        <pc:spChg chg="add mod ord">
          <ac:chgData name="Sven Van de Velde" userId="00b08bc3e1e83696" providerId="LiveId" clId="{A25D7637-D0B6-4F5D-BABA-66A05ED2ACB9}" dt="2022-11-03T08:42:48.057" v="5973" actId="167"/>
          <ac:spMkLst>
            <pc:docMk/>
            <pc:sldMk cId="158745503" sldId="290"/>
            <ac:spMk id="1107" creationId="{F34D9AE4-1D93-00BD-F9B1-A0A5A653E080}"/>
          </ac:spMkLst>
        </pc:spChg>
        <pc:spChg chg="add mod ord">
          <ac:chgData name="Sven Van de Velde" userId="00b08bc3e1e83696" providerId="LiveId" clId="{A25D7637-D0B6-4F5D-BABA-66A05ED2ACB9}" dt="2022-11-03T08:43:07.054" v="5975" actId="167"/>
          <ac:spMkLst>
            <pc:docMk/>
            <pc:sldMk cId="158745503" sldId="290"/>
            <ac:spMk id="1108" creationId="{3BA72A77-EDB0-20DD-8E2C-82CD050E9827}"/>
          </ac:spMkLst>
        </pc:spChg>
        <pc:grpChg chg="add mod">
          <ac:chgData name="Sven Van de Velde" userId="00b08bc3e1e83696" providerId="LiveId" clId="{A25D7637-D0B6-4F5D-BABA-66A05ED2ACB9}" dt="2022-11-03T08:07:26.005" v="5459" actId="1038"/>
          <ac:grpSpMkLst>
            <pc:docMk/>
            <pc:sldMk cId="158745503" sldId="290"/>
            <ac:grpSpMk id="4" creationId="{A179F400-CEF4-EC4C-CC34-8560FEC5D2C4}"/>
          </ac:grpSpMkLst>
        </pc:grpChg>
        <pc:grpChg chg="add mod">
          <ac:chgData name="Sven Van de Velde" userId="00b08bc3e1e83696" providerId="LiveId" clId="{A25D7637-D0B6-4F5D-BABA-66A05ED2ACB9}" dt="2022-11-03T08:07:26.005" v="5459" actId="1038"/>
          <ac:grpSpMkLst>
            <pc:docMk/>
            <pc:sldMk cId="158745503" sldId="290"/>
            <ac:grpSpMk id="8" creationId="{015365FD-AAE6-4C3F-4F08-F82342ECE5FF}"/>
          </ac:grpSpMkLst>
        </pc:grpChg>
        <pc:grpChg chg="add mod">
          <ac:chgData name="Sven Van de Velde" userId="00b08bc3e1e83696" providerId="LiveId" clId="{A25D7637-D0B6-4F5D-BABA-66A05ED2ACB9}" dt="2022-11-03T08:07:26.005" v="5459" actId="1038"/>
          <ac:grpSpMkLst>
            <pc:docMk/>
            <pc:sldMk cId="158745503" sldId="290"/>
            <ac:grpSpMk id="11" creationId="{4031A0B4-F1A1-75A0-0A4E-8E3F2A66CBB6}"/>
          </ac:grpSpMkLst>
        </pc:grpChg>
        <pc:grpChg chg="add mod">
          <ac:chgData name="Sven Van de Velde" userId="00b08bc3e1e83696" providerId="LiveId" clId="{A25D7637-D0B6-4F5D-BABA-66A05ED2ACB9}" dt="2022-11-03T08:07:26.005" v="5459" actId="1038"/>
          <ac:grpSpMkLst>
            <pc:docMk/>
            <pc:sldMk cId="158745503" sldId="290"/>
            <ac:grpSpMk id="14" creationId="{79C06515-3939-108B-0114-954E50238D5C}"/>
          </ac:grpSpMkLst>
        </pc:grpChg>
        <pc:grpChg chg="add mod">
          <ac:chgData name="Sven Van de Velde" userId="00b08bc3e1e83696" providerId="LiveId" clId="{A25D7637-D0B6-4F5D-BABA-66A05ED2ACB9}" dt="2022-11-03T08:07:26.005" v="5459" actId="1038"/>
          <ac:grpSpMkLst>
            <pc:docMk/>
            <pc:sldMk cId="158745503" sldId="290"/>
            <ac:grpSpMk id="17" creationId="{5916FB45-DF6F-06A2-5894-27E56FC30FF3}"/>
          </ac:grpSpMkLst>
        </pc:grpChg>
        <pc:grpChg chg="add mod">
          <ac:chgData name="Sven Van de Velde" userId="00b08bc3e1e83696" providerId="LiveId" clId="{A25D7637-D0B6-4F5D-BABA-66A05ED2ACB9}" dt="2022-11-03T08:07:26.005" v="5459" actId="1038"/>
          <ac:grpSpMkLst>
            <pc:docMk/>
            <pc:sldMk cId="158745503" sldId="290"/>
            <ac:grpSpMk id="22" creationId="{6080E9EF-FB40-3EF7-2773-0F6DBA48E50B}"/>
          </ac:grpSpMkLst>
        </pc:grpChg>
        <pc:grpChg chg="add mod">
          <ac:chgData name="Sven Van de Velde" userId="00b08bc3e1e83696" providerId="LiveId" clId="{A25D7637-D0B6-4F5D-BABA-66A05ED2ACB9}" dt="2022-11-03T08:07:26.005" v="5459" actId="1038"/>
          <ac:grpSpMkLst>
            <pc:docMk/>
            <pc:sldMk cId="158745503" sldId="290"/>
            <ac:grpSpMk id="26" creationId="{97A34971-3C0E-8870-401A-87373D564F4C}"/>
          </ac:grpSpMkLst>
        </pc:grpChg>
        <pc:grpChg chg="add mod">
          <ac:chgData name="Sven Van de Velde" userId="00b08bc3e1e83696" providerId="LiveId" clId="{A25D7637-D0B6-4F5D-BABA-66A05ED2ACB9}" dt="2022-11-03T08:07:26.005" v="5459" actId="1038"/>
          <ac:grpSpMkLst>
            <pc:docMk/>
            <pc:sldMk cId="158745503" sldId="290"/>
            <ac:grpSpMk id="29" creationId="{2C469C6B-1532-931F-7FFB-5917F724DF37}"/>
          </ac:grpSpMkLst>
        </pc:grpChg>
        <pc:grpChg chg="add del mod">
          <ac:chgData name="Sven Van de Velde" userId="00b08bc3e1e83696" providerId="LiveId" clId="{A25D7637-D0B6-4F5D-BABA-66A05ED2ACB9}" dt="2022-11-03T06:40:24.417" v="2933" actId="478"/>
          <ac:grpSpMkLst>
            <pc:docMk/>
            <pc:sldMk cId="158745503" sldId="290"/>
            <ac:grpSpMk id="33" creationId="{D19FA76F-F18B-AC28-CEAF-792484AA5A44}"/>
          </ac:grpSpMkLst>
        </pc:grpChg>
        <pc:grpChg chg="add mod">
          <ac:chgData name="Sven Van de Velde" userId="00b08bc3e1e83696" providerId="LiveId" clId="{A25D7637-D0B6-4F5D-BABA-66A05ED2ACB9}" dt="2022-11-03T08:07:26.005" v="5459" actId="1038"/>
          <ac:grpSpMkLst>
            <pc:docMk/>
            <pc:sldMk cId="158745503" sldId="290"/>
            <ac:grpSpMk id="36" creationId="{1B0C8CCC-48F6-829D-0A65-D4194B37B326}"/>
          </ac:grpSpMkLst>
        </pc:grpChg>
        <pc:grpChg chg="add mod">
          <ac:chgData name="Sven Van de Velde" userId="00b08bc3e1e83696" providerId="LiveId" clId="{A25D7637-D0B6-4F5D-BABA-66A05ED2ACB9}" dt="2022-11-03T08:07:26.005" v="5459" actId="1038"/>
          <ac:grpSpMkLst>
            <pc:docMk/>
            <pc:sldMk cId="158745503" sldId="290"/>
            <ac:grpSpMk id="55" creationId="{8E72306F-1DD9-6783-AE2B-2EB26BECE6B0}"/>
          </ac:grpSpMkLst>
        </pc:grpChg>
        <pc:grpChg chg="add mod">
          <ac:chgData name="Sven Van de Velde" userId="00b08bc3e1e83696" providerId="LiveId" clId="{A25D7637-D0B6-4F5D-BABA-66A05ED2ACB9}" dt="2022-11-03T08:07:26.005" v="5459" actId="1038"/>
          <ac:grpSpMkLst>
            <pc:docMk/>
            <pc:sldMk cId="158745503" sldId="290"/>
            <ac:grpSpMk id="65" creationId="{46B940FB-4224-E8A1-35DB-636F0FD4EDA0}"/>
          </ac:grpSpMkLst>
        </pc:grpChg>
        <pc:grpChg chg="add mod">
          <ac:chgData name="Sven Van de Velde" userId="00b08bc3e1e83696" providerId="LiveId" clId="{A25D7637-D0B6-4F5D-BABA-66A05ED2ACB9}" dt="2022-11-03T08:07:26.005" v="5459" actId="1038"/>
          <ac:grpSpMkLst>
            <pc:docMk/>
            <pc:sldMk cId="158745503" sldId="290"/>
            <ac:grpSpMk id="68" creationId="{95630DB8-5FFA-6E63-AA24-9D9FD244E14E}"/>
          </ac:grpSpMkLst>
        </pc:grpChg>
        <pc:grpChg chg="add mod">
          <ac:chgData name="Sven Van de Velde" userId="00b08bc3e1e83696" providerId="LiveId" clId="{A25D7637-D0B6-4F5D-BABA-66A05ED2ACB9}" dt="2022-11-03T08:07:26.005" v="5459" actId="1038"/>
          <ac:grpSpMkLst>
            <pc:docMk/>
            <pc:sldMk cId="158745503" sldId="290"/>
            <ac:grpSpMk id="71" creationId="{E9851AAE-1147-A351-75D3-60F8DE39FBC0}"/>
          </ac:grpSpMkLst>
        </pc:grpChg>
        <pc:grpChg chg="add del mod">
          <ac:chgData name="Sven Van de Velde" userId="00b08bc3e1e83696" providerId="LiveId" clId="{A25D7637-D0B6-4F5D-BABA-66A05ED2ACB9}" dt="2022-11-03T07:05:45.785" v="3179" actId="478"/>
          <ac:grpSpMkLst>
            <pc:docMk/>
            <pc:sldMk cId="158745503" sldId="290"/>
            <ac:grpSpMk id="74" creationId="{F8BA99BF-A52A-A564-D720-82714F6AD6B8}"/>
          </ac:grpSpMkLst>
        </pc:grpChg>
        <pc:grpChg chg="add mod">
          <ac:chgData name="Sven Van de Velde" userId="00b08bc3e1e83696" providerId="LiveId" clId="{A25D7637-D0B6-4F5D-BABA-66A05ED2ACB9}" dt="2022-11-03T08:07:26.005" v="5459" actId="1038"/>
          <ac:grpSpMkLst>
            <pc:docMk/>
            <pc:sldMk cId="158745503" sldId="290"/>
            <ac:grpSpMk id="77" creationId="{5EF1FD5A-04B3-9C5E-46B9-5A9F0EBCCC12}"/>
          </ac:grpSpMkLst>
        </pc:grpChg>
        <pc:grpChg chg="add mod">
          <ac:chgData name="Sven Van de Velde" userId="00b08bc3e1e83696" providerId="LiveId" clId="{A25D7637-D0B6-4F5D-BABA-66A05ED2ACB9}" dt="2022-11-03T08:07:26.005" v="5459" actId="1038"/>
          <ac:grpSpMkLst>
            <pc:docMk/>
            <pc:sldMk cId="158745503" sldId="290"/>
            <ac:grpSpMk id="80" creationId="{1BC72B7F-227C-729D-71E6-2EA43527653F}"/>
          </ac:grpSpMkLst>
        </pc:grpChg>
        <pc:grpChg chg="add mod">
          <ac:chgData name="Sven Van de Velde" userId="00b08bc3e1e83696" providerId="LiveId" clId="{A25D7637-D0B6-4F5D-BABA-66A05ED2ACB9}" dt="2022-11-03T08:07:26.005" v="5459" actId="1038"/>
          <ac:grpSpMkLst>
            <pc:docMk/>
            <pc:sldMk cId="158745503" sldId="290"/>
            <ac:grpSpMk id="83" creationId="{45EF90B2-4339-DBC6-1B31-E97011B7E47F}"/>
          </ac:grpSpMkLst>
        </pc:grpChg>
        <pc:grpChg chg="add mod">
          <ac:chgData name="Sven Van de Velde" userId="00b08bc3e1e83696" providerId="LiveId" clId="{A25D7637-D0B6-4F5D-BABA-66A05ED2ACB9}" dt="2022-11-03T08:07:26.005" v="5459" actId="1038"/>
          <ac:grpSpMkLst>
            <pc:docMk/>
            <pc:sldMk cId="158745503" sldId="290"/>
            <ac:grpSpMk id="86" creationId="{5EF516AF-AD56-2B37-524A-E1B3BBBE285B}"/>
          </ac:grpSpMkLst>
        </pc:grpChg>
        <pc:grpChg chg="add mod">
          <ac:chgData name="Sven Van de Velde" userId="00b08bc3e1e83696" providerId="LiveId" clId="{A25D7637-D0B6-4F5D-BABA-66A05ED2ACB9}" dt="2022-11-03T08:07:26.005" v="5459" actId="1038"/>
          <ac:grpSpMkLst>
            <pc:docMk/>
            <pc:sldMk cId="158745503" sldId="290"/>
            <ac:grpSpMk id="95" creationId="{C1A6D8EC-E343-2D1E-77BC-35495A3CAB9A}"/>
          </ac:grpSpMkLst>
        </pc:grpChg>
        <pc:grpChg chg="add mod">
          <ac:chgData name="Sven Van de Velde" userId="00b08bc3e1e83696" providerId="LiveId" clId="{A25D7637-D0B6-4F5D-BABA-66A05ED2ACB9}" dt="2022-11-03T08:07:26.005" v="5459" actId="1038"/>
          <ac:grpSpMkLst>
            <pc:docMk/>
            <pc:sldMk cId="158745503" sldId="290"/>
            <ac:grpSpMk id="100" creationId="{69AF2437-1496-AEBA-2CFC-39B2A51F4E80}"/>
          </ac:grpSpMkLst>
        </pc:grpChg>
        <pc:grpChg chg="add mod">
          <ac:chgData name="Sven Van de Velde" userId="00b08bc3e1e83696" providerId="LiveId" clId="{A25D7637-D0B6-4F5D-BABA-66A05ED2ACB9}" dt="2022-11-03T08:07:26.005" v="5459" actId="1038"/>
          <ac:grpSpMkLst>
            <pc:docMk/>
            <pc:sldMk cId="158745503" sldId="290"/>
            <ac:grpSpMk id="104" creationId="{5ED4F2AA-1046-90E8-35EF-D1EFC3EC633D}"/>
          </ac:grpSpMkLst>
        </pc:grpChg>
        <pc:grpChg chg="add mod">
          <ac:chgData name="Sven Van de Velde" userId="00b08bc3e1e83696" providerId="LiveId" clId="{A25D7637-D0B6-4F5D-BABA-66A05ED2ACB9}" dt="2022-11-03T08:07:26.005" v="5459" actId="1038"/>
          <ac:grpSpMkLst>
            <pc:docMk/>
            <pc:sldMk cId="158745503" sldId="290"/>
            <ac:grpSpMk id="107" creationId="{DEFD09B5-2EA3-DDB6-7083-1E7879D51C50}"/>
          </ac:grpSpMkLst>
        </pc:grpChg>
        <pc:grpChg chg="add del mod">
          <ac:chgData name="Sven Van de Velde" userId="00b08bc3e1e83696" providerId="LiveId" clId="{A25D7637-D0B6-4F5D-BABA-66A05ED2ACB9}" dt="2022-11-03T07:11:04.527" v="3240" actId="478"/>
          <ac:grpSpMkLst>
            <pc:docMk/>
            <pc:sldMk cId="158745503" sldId="290"/>
            <ac:grpSpMk id="110" creationId="{606CE407-077A-D4D1-EBD8-E559F17F909B}"/>
          </ac:grpSpMkLst>
        </pc:grpChg>
        <pc:grpChg chg="add mod">
          <ac:chgData name="Sven Van de Velde" userId="00b08bc3e1e83696" providerId="LiveId" clId="{A25D7637-D0B6-4F5D-BABA-66A05ED2ACB9}" dt="2022-11-03T08:07:26.005" v="5459" actId="1038"/>
          <ac:grpSpMkLst>
            <pc:docMk/>
            <pc:sldMk cId="158745503" sldId="290"/>
            <ac:grpSpMk id="113" creationId="{3F83969A-63ED-1D8D-EC11-90ABBED0EF67}"/>
          </ac:grpSpMkLst>
        </pc:grpChg>
        <pc:grpChg chg="add mod">
          <ac:chgData name="Sven Van de Velde" userId="00b08bc3e1e83696" providerId="LiveId" clId="{A25D7637-D0B6-4F5D-BABA-66A05ED2ACB9}" dt="2022-11-03T08:07:26.005" v="5459" actId="1038"/>
          <ac:grpSpMkLst>
            <pc:docMk/>
            <pc:sldMk cId="158745503" sldId="290"/>
            <ac:grpSpMk id="116" creationId="{70B8D854-38E0-FD2F-D84B-A5CCF5BEC65C}"/>
          </ac:grpSpMkLst>
        </pc:grpChg>
        <pc:grpChg chg="add mod">
          <ac:chgData name="Sven Van de Velde" userId="00b08bc3e1e83696" providerId="LiveId" clId="{A25D7637-D0B6-4F5D-BABA-66A05ED2ACB9}" dt="2022-11-03T08:07:26.005" v="5459" actId="1038"/>
          <ac:grpSpMkLst>
            <pc:docMk/>
            <pc:sldMk cId="158745503" sldId="290"/>
            <ac:grpSpMk id="119" creationId="{EE371972-D057-FD8F-2FE3-8D0366EAEFF4}"/>
          </ac:grpSpMkLst>
        </pc:grpChg>
        <pc:grpChg chg="add mod">
          <ac:chgData name="Sven Van de Velde" userId="00b08bc3e1e83696" providerId="LiveId" clId="{A25D7637-D0B6-4F5D-BABA-66A05ED2ACB9}" dt="2022-11-03T08:07:26.005" v="5459" actId="1038"/>
          <ac:grpSpMkLst>
            <pc:docMk/>
            <pc:sldMk cId="158745503" sldId="290"/>
            <ac:grpSpMk id="122" creationId="{2FEE505E-76E2-2050-EE8E-B95352918F0F}"/>
          </ac:grpSpMkLst>
        </pc:grpChg>
        <pc:grpChg chg="add mod">
          <ac:chgData name="Sven Van de Velde" userId="00b08bc3e1e83696" providerId="LiveId" clId="{A25D7637-D0B6-4F5D-BABA-66A05ED2ACB9}" dt="2022-11-03T08:07:26.005" v="5459" actId="1038"/>
          <ac:grpSpMkLst>
            <pc:docMk/>
            <pc:sldMk cId="158745503" sldId="290"/>
            <ac:grpSpMk id="125" creationId="{D370A350-1F18-96BC-9E23-DB22D7E718C3}"/>
          </ac:grpSpMkLst>
        </pc:grpChg>
        <pc:grpChg chg="del">
          <ac:chgData name="Sven Van de Velde" userId="00b08bc3e1e83696" providerId="LiveId" clId="{A25D7637-D0B6-4F5D-BABA-66A05ED2ACB9}" dt="2022-11-03T06:36:47.497" v="2790" actId="478"/>
          <ac:grpSpMkLst>
            <pc:docMk/>
            <pc:sldMk cId="158745503" sldId="290"/>
            <ac:grpSpMk id="559" creationId="{CCEC7CCD-8666-A255-C4E4-9D58339D5B89}"/>
          </ac:grpSpMkLst>
        </pc:grpChg>
        <pc:grpChg chg="del">
          <ac:chgData name="Sven Van de Velde" userId="00b08bc3e1e83696" providerId="LiveId" clId="{A25D7637-D0B6-4F5D-BABA-66A05ED2ACB9}" dt="2022-11-03T06:36:47.497" v="2790" actId="478"/>
          <ac:grpSpMkLst>
            <pc:docMk/>
            <pc:sldMk cId="158745503" sldId="290"/>
            <ac:grpSpMk id="684" creationId="{D0E99A86-2430-1251-82C5-4C96E1968E14}"/>
          </ac:grpSpMkLst>
        </pc:grpChg>
        <pc:grpChg chg="del">
          <ac:chgData name="Sven Van de Velde" userId="00b08bc3e1e83696" providerId="LiveId" clId="{A25D7637-D0B6-4F5D-BABA-66A05ED2ACB9}" dt="2022-11-03T06:36:47.497" v="2790" actId="478"/>
          <ac:grpSpMkLst>
            <pc:docMk/>
            <pc:sldMk cId="158745503" sldId="290"/>
            <ac:grpSpMk id="687" creationId="{4BA0BE80-2625-68AC-52DA-A0BC130FA421}"/>
          </ac:grpSpMkLst>
        </pc:grpChg>
        <pc:grpChg chg="del">
          <ac:chgData name="Sven Van de Velde" userId="00b08bc3e1e83696" providerId="LiveId" clId="{A25D7637-D0B6-4F5D-BABA-66A05ED2ACB9}" dt="2022-11-03T06:36:47.497" v="2790" actId="478"/>
          <ac:grpSpMkLst>
            <pc:docMk/>
            <pc:sldMk cId="158745503" sldId="290"/>
            <ac:grpSpMk id="690" creationId="{4ED9D1A4-87B0-95FB-7F7A-7C74FB453E7F}"/>
          </ac:grpSpMkLst>
        </pc:grpChg>
        <pc:grpChg chg="del">
          <ac:chgData name="Sven Van de Velde" userId="00b08bc3e1e83696" providerId="LiveId" clId="{A25D7637-D0B6-4F5D-BABA-66A05ED2ACB9}" dt="2022-11-03T06:36:47.497" v="2790" actId="478"/>
          <ac:grpSpMkLst>
            <pc:docMk/>
            <pc:sldMk cId="158745503" sldId="290"/>
            <ac:grpSpMk id="693" creationId="{39222757-7ABB-0F62-B427-B0EF6D98C686}"/>
          </ac:grpSpMkLst>
        </pc:grpChg>
        <pc:grpChg chg="del">
          <ac:chgData name="Sven Van de Velde" userId="00b08bc3e1e83696" providerId="LiveId" clId="{A25D7637-D0B6-4F5D-BABA-66A05ED2ACB9}" dt="2022-11-03T06:36:47.497" v="2790" actId="478"/>
          <ac:grpSpMkLst>
            <pc:docMk/>
            <pc:sldMk cId="158745503" sldId="290"/>
            <ac:grpSpMk id="696" creationId="{6ED46F2F-3B76-E9D7-246B-6953C66E7C35}"/>
          </ac:grpSpMkLst>
        </pc:grpChg>
        <pc:grpChg chg="del">
          <ac:chgData name="Sven Van de Velde" userId="00b08bc3e1e83696" providerId="LiveId" clId="{A25D7637-D0B6-4F5D-BABA-66A05ED2ACB9}" dt="2022-11-03T06:36:47.497" v="2790" actId="478"/>
          <ac:grpSpMkLst>
            <pc:docMk/>
            <pc:sldMk cId="158745503" sldId="290"/>
            <ac:grpSpMk id="699" creationId="{25636CAE-4FAA-17CE-278B-E34A4281CF4B}"/>
          </ac:grpSpMkLst>
        </pc:grpChg>
        <pc:grpChg chg="del">
          <ac:chgData name="Sven Van de Velde" userId="00b08bc3e1e83696" providerId="LiveId" clId="{A25D7637-D0B6-4F5D-BABA-66A05ED2ACB9}" dt="2022-11-03T06:36:47.497" v="2790" actId="478"/>
          <ac:grpSpMkLst>
            <pc:docMk/>
            <pc:sldMk cId="158745503" sldId="290"/>
            <ac:grpSpMk id="702" creationId="{35DC92BB-8650-D785-9144-818916860AF3}"/>
          </ac:grpSpMkLst>
        </pc:grpChg>
        <pc:grpChg chg="del">
          <ac:chgData name="Sven Van de Velde" userId="00b08bc3e1e83696" providerId="LiveId" clId="{A25D7637-D0B6-4F5D-BABA-66A05ED2ACB9}" dt="2022-11-03T06:36:47.497" v="2790" actId="478"/>
          <ac:grpSpMkLst>
            <pc:docMk/>
            <pc:sldMk cId="158745503" sldId="290"/>
            <ac:grpSpMk id="706" creationId="{6AD61210-5BB6-0D7F-AEE1-361BACF1F56F}"/>
          </ac:grpSpMkLst>
        </pc:grpChg>
        <pc:grpChg chg="del">
          <ac:chgData name="Sven Van de Velde" userId="00b08bc3e1e83696" providerId="LiveId" clId="{A25D7637-D0B6-4F5D-BABA-66A05ED2ACB9}" dt="2022-11-03T06:36:47.497" v="2790" actId="478"/>
          <ac:grpSpMkLst>
            <pc:docMk/>
            <pc:sldMk cId="158745503" sldId="290"/>
            <ac:grpSpMk id="709" creationId="{A3160F8D-509A-BAD2-3EB5-A69C26BCD3CA}"/>
          </ac:grpSpMkLst>
        </pc:grpChg>
        <pc:grpChg chg="del">
          <ac:chgData name="Sven Van de Velde" userId="00b08bc3e1e83696" providerId="LiveId" clId="{A25D7637-D0B6-4F5D-BABA-66A05ED2ACB9}" dt="2022-11-03T06:36:47.497" v="2790" actId="478"/>
          <ac:grpSpMkLst>
            <pc:docMk/>
            <pc:sldMk cId="158745503" sldId="290"/>
            <ac:grpSpMk id="712" creationId="{BDC7A03A-F04D-7019-B742-274708F34898}"/>
          </ac:grpSpMkLst>
        </pc:grpChg>
        <pc:grpChg chg="del">
          <ac:chgData name="Sven Van de Velde" userId="00b08bc3e1e83696" providerId="LiveId" clId="{A25D7637-D0B6-4F5D-BABA-66A05ED2ACB9}" dt="2022-11-03T06:36:47.497" v="2790" actId="478"/>
          <ac:grpSpMkLst>
            <pc:docMk/>
            <pc:sldMk cId="158745503" sldId="290"/>
            <ac:grpSpMk id="715" creationId="{0022ABCE-EB67-AB7B-9EEF-339B1D4417BE}"/>
          </ac:grpSpMkLst>
        </pc:grpChg>
        <pc:grpChg chg="del">
          <ac:chgData name="Sven Van de Velde" userId="00b08bc3e1e83696" providerId="LiveId" clId="{A25D7637-D0B6-4F5D-BABA-66A05ED2ACB9}" dt="2022-11-03T06:36:47.497" v="2790" actId="478"/>
          <ac:grpSpMkLst>
            <pc:docMk/>
            <pc:sldMk cId="158745503" sldId="290"/>
            <ac:grpSpMk id="718" creationId="{C185D66F-1E08-16C6-43D1-6AE5C92E095D}"/>
          </ac:grpSpMkLst>
        </pc:grpChg>
        <pc:grpChg chg="del">
          <ac:chgData name="Sven Van de Velde" userId="00b08bc3e1e83696" providerId="LiveId" clId="{A25D7637-D0B6-4F5D-BABA-66A05ED2ACB9}" dt="2022-11-03T06:36:47.497" v="2790" actId="478"/>
          <ac:grpSpMkLst>
            <pc:docMk/>
            <pc:sldMk cId="158745503" sldId="290"/>
            <ac:grpSpMk id="721" creationId="{7F4AB30D-C8AD-D0F3-A9C1-BC08866D2C07}"/>
          </ac:grpSpMkLst>
        </pc:grpChg>
        <pc:grpChg chg="del">
          <ac:chgData name="Sven Van de Velde" userId="00b08bc3e1e83696" providerId="LiveId" clId="{A25D7637-D0B6-4F5D-BABA-66A05ED2ACB9}" dt="2022-11-03T06:36:47.497" v="2790" actId="478"/>
          <ac:grpSpMkLst>
            <pc:docMk/>
            <pc:sldMk cId="158745503" sldId="290"/>
            <ac:grpSpMk id="724" creationId="{BAAF3778-A93E-4B5B-0BA1-AA540DC4F4EA}"/>
          </ac:grpSpMkLst>
        </pc:grpChg>
        <pc:grpChg chg="del">
          <ac:chgData name="Sven Van de Velde" userId="00b08bc3e1e83696" providerId="LiveId" clId="{A25D7637-D0B6-4F5D-BABA-66A05ED2ACB9}" dt="2022-11-03T06:36:47.497" v="2790" actId="478"/>
          <ac:grpSpMkLst>
            <pc:docMk/>
            <pc:sldMk cId="158745503" sldId="290"/>
            <ac:grpSpMk id="727" creationId="{7650293A-B541-27FD-8D1E-A7744380F2F0}"/>
          </ac:grpSpMkLst>
        </pc:grpChg>
        <pc:grpChg chg="del">
          <ac:chgData name="Sven Van de Velde" userId="00b08bc3e1e83696" providerId="LiveId" clId="{A25D7637-D0B6-4F5D-BABA-66A05ED2ACB9}" dt="2022-11-03T06:36:47.497" v="2790" actId="478"/>
          <ac:grpSpMkLst>
            <pc:docMk/>
            <pc:sldMk cId="158745503" sldId="290"/>
            <ac:grpSpMk id="731" creationId="{CBDB8A91-ED66-19AA-3530-07A1EF04AA17}"/>
          </ac:grpSpMkLst>
        </pc:grpChg>
        <pc:grpChg chg="del">
          <ac:chgData name="Sven Van de Velde" userId="00b08bc3e1e83696" providerId="LiveId" clId="{A25D7637-D0B6-4F5D-BABA-66A05ED2ACB9}" dt="2022-11-03T06:36:47.497" v="2790" actId="478"/>
          <ac:grpSpMkLst>
            <pc:docMk/>
            <pc:sldMk cId="158745503" sldId="290"/>
            <ac:grpSpMk id="734" creationId="{4A32F621-EC82-F8B8-D1E3-7A9540B615AD}"/>
          </ac:grpSpMkLst>
        </pc:grpChg>
        <pc:grpChg chg="del">
          <ac:chgData name="Sven Van de Velde" userId="00b08bc3e1e83696" providerId="LiveId" clId="{A25D7637-D0B6-4F5D-BABA-66A05ED2ACB9}" dt="2022-11-03T06:36:47.497" v="2790" actId="478"/>
          <ac:grpSpMkLst>
            <pc:docMk/>
            <pc:sldMk cId="158745503" sldId="290"/>
            <ac:grpSpMk id="737" creationId="{26AD1B28-3FEA-92C9-5869-F50E9DED7468}"/>
          </ac:grpSpMkLst>
        </pc:grpChg>
        <pc:grpChg chg="del">
          <ac:chgData name="Sven Van de Velde" userId="00b08bc3e1e83696" providerId="LiveId" clId="{A25D7637-D0B6-4F5D-BABA-66A05ED2ACB9}" dt="2022-11-03T06:36:47.497" v="2790" actId="478"/>
          <ac:grpSpMkLst>
            <pc:docMk/>
            <pc:sldMk cId="158745503" sldId="290"/>
            <ac:grpSpMk id="740" creationId="{BB9E9556-8208-A8C4-64C7-50485CE0ECAA}"/>
          </ac:grpSpMkLst>
        </pc:grpChg>
        <pc:grpChg chg="del">
          <ac:chgData name="Sven Van de Velde" userId="00b08bc3e1e83696" providerId="LiveId" clId="{A25D7637-D0B6-4F5D-BABA-66A05ED2ACB9}" dt="2022-11-03T06:36:47.497" v="2790" actId="478"/>
          <ac:grpSpMkLst>
            <pc:docMk/>
            <pc:sldMk cId="158745503" sldId="290"/>
            <ac:grpSpMk id="743" creationId="{B9A0E56B-5DC4-F44F-4850-2D0B47531284}"/>
          </ac:grpSpMkLst>
        </pc:grpChg>
        <pc:grpChg chg="del">
          <ac:chgData name="Sven Van de Velde" userId="00b08bc3e1e83696" providerId="LiveId" clId="{A25D7637-D0B6-4F5D-BABA-66A05ED2ACB9}" dt="2022-11-03T06:36:47.497" v="2790" actId="478"/>
          <ac:grpSpMkLst>
            <pc:docMk/>
            <pc:sldMk cId="158745503" sldId="290"/>
            <ac:grpSpMk id="746" creationId="{5C36D612-CE95-2B30-D0A6-E9767E0E214A}"/>
          </ac:grpSpMkLst>
        </pc:grpChg>
        <pc:grpChg chg="del">
          <ac:chgData name="Sven Van de Velde" userId="00b08bc3e1e83696" providerId="LiveId" clId="{A25D7637-D0B6-4F5D-BABA-66A05ED2ACB9}" dt="2022-11-03T06:36:47.497" v="2790" actId="478"/>
          <ac:grpSpMkLst>
            <pc:docMk/>
            <pc:sldMk cId="158745503" sldId="290"/>
            <ac:grpSpMk id="749" creationId="{182C1107-2385-C215-44EB-EC23DC849630}"/>
          </ac:grpSpMkLst>
        </pc:grpChg>
        <pc:grpChg chg="del">
          <ac:chgData name="Sven Van de Velde" userId="00b08bc3e1e83696" providerId="LiveId" clId="{A25D7637-D0B6-4F5D-BABA-66A05ED2ACB9}" dt="2022-11-03T06:36:47.497" v="2790" actId="478"/>
          <ac:grpSpMkLst>
            <pc:docMk/>
            <pc:sldMk cId="158745503" sldId="290"/>
            <ac:grpSpMk id="762" creationId="{F882A811-99F3-73B8-E194-653C49A984B7}"/>
          </ac:grpSpMkLst>
        </pc:grpChg>
        <pc:grpChg chg="del">
          <ac:chgData name="Sven Van de Velde" userId="00b08bc3e1e83696" providerId="LiveId" clId="{A25D7637-D0B6-4F5D-BABA-66A05ED2ACB9}" dt="2022-11-03T06:36:47.497" v="2790" actId="478"/>
          <ac:grpSpMkLst>
            <pc:docMk/>
            <pc:sldMk cId="158745503" sldId="290"/>
            <ac:grpSpMk id="765" creationId="{C6ED44BC-DA9F-E9E1-3890-0778F0B26250}"/>
          </ac:grpSpMkLst>
        </pc:grpChg>
        <pc:grpChg chg="del">
          <ac:chgData name="Sven Van de Velde" userId="00b08bc3e1e83696" providerId="LiveId" clId="{A25D7637-D0B6-4F5D-BABA-66A05ED2ACB9}" dt="2022-11-03T06:36:47.497" v="2790" actId="478"/>
          <ac:grpSpMkLst>
            <pc:docMk/>
            <pc:sldMk cId="158745503" sldId="290"/>
            <ac:grpSpMk id="768" creationId="{4FC86B78-0AA4-9620-0F18-B768983B70A7}"/>
          </ac:grpSpMkLst>
        </pc:grpChg>
        <pc:grpChg chg="del">
          <ac:chgData name="Sven Van de Velde" userId="00b08bc3e1e83696" providerId="LiveId" clId="{A25D7637-D0B6-4F5D-BABA-66A05ED2ACB9}" dt="2022-11-03T06:36:47.497" v="2790" actId="478"/>
          <ac:grpSpMkLst>
            <pc:docMk/>
            <pc:sldMk cId="158745503" sldId="290"/>
            <ac:grpSpMk id="771" creationId="{02998CED-127E-F701-801E-7D7CC808F757}"/>
          </ac:grpSpMkLst>
        </pc:grpChg>
        <pc:grpChg chg="del">
          <ac:chgData name="Sven Van de Velde" userId="00b08bc3e1e83696" providerId="LiveId" clId="{A25D7637-D0B6-4F5D-BABA-66A05ED2ACB9}" dt="2022-11-03T06:36:47.497" v="2790" actId="478"/>
          <ac:grpSpMkLst>
            <pc:docMk/>
            <pc:sldMk cId="158745503" sldId="290"/>
            <ac:grpSpMk id="774" creationId="{413D985E-513D-1B84-AB49-D59FA9836D34}"/>
          </ac:grpSpMkLst>
        </pc:grpChg>
        <pc:grpChg chg="del">
          <ac:chgData name="Sven Van de Velde" userId="00b08bc3e1e83696" providerId="LiveId" clId="{A25D7637-D0B6-4F5D-BABA-66A05ED2ACB9}" dt="2022-11-03T06:36:47.497" v="2790" actId="478"/>
          <ac:grpSpMkLst>
            <pc:docMk/>
            <pc:sldMk cId="158745503" sldId="290"/>
            <ac:grpSpMk id="790" creationId="{D911A40A-EEF7-B50B-D90B-8553982C2F39}"/>
          </ac:grpSpMkLst>
        </pc:grpChg>
        <pc:grpChg chg="del">
          <ac:chgData name="Sven Van de Velde" userId="00b08bc3e1e83696" providerId="LiveId" clId="{A25D7637-D0B6-4F5D-BABA-66A05ED2ACB9}" dt="2022-11-03T06:36:47.497" v="2790" actId="478"/>
          <ac:grpSpMkLst>
            <pc:docMk/>
            <pc:sldMk cId="158745503" sldId="290"/>
            <ac:grpSpMk id="793" creationId="{085E34B5-26AA-D6F3-9D70-DF4155CD6517}"/>
          </ac:grpSpMkLst>
        </pc:grpChg>
        <pc:grpChg chg="del">
          <ac:chgData name="Sven Van de Velde" userId="00b08bc3e1e83696" providerId="LiveId" clId="{A25D7637-D0B6-4F5D-BABA-66A05ED2ACB9}" dt="2022-11-03T06:36:47.497" v="2790" actId="478"/>
          <ac:grpSpMkLst>
            <pc:docMk/>
            <pc:sldMk cId="158745503" sldId="290"/>
            <ac:grpSpMk id="796" creationId="{99950B1A-C1CB-6A79-D0D8-059044DB0880}"/>
          </ac:grpSpMkLst>
        </pc:grpChg>
        <pc:grpChg chg="del">
          <ac:chgData name="Sven Van de Velde" userId="00b08bc3e1e83696" providerId="LiveId" clId="{A25D7637-D0B6-4F5D-BABA-66A05ED2ACB9}" dt="2022-11-03T06:36:47.497" v="2790" actId="478"/>
          <ac:grpSpMkLst>
            <pc:docMk/>
            <pc:sldMk cId="158745503" sldId="290"/>
            <ac:grpSpMk id="799" creationId="{1CF1AB44-25F2-7493-B99F-F9BD19EE95E7}"/>
          </ac:grpSpMkLst>
        </pc:grpChg>
        <pc:grpChg chg="del">
          <ac:chgData name="Sven Van de Velde" userId="00b08bc3e1e83696" providerId="LiveId" clId="{A25D7637-D0B6-4F5D-BABA-66A05ED2ACB9}" dt="2022-11-03T06:36:47.497" v="2790" actId="478"/>
          <ac:grpSpMkLst>
            <pc:docMk/>
            <pc:sldMk cId="158745503" sldId="290"/>
            <ac:grpSpMk id="804" creationId="{5E8B4B2C-E21E-3688-3040-D39FBC0CD468}"/>
          </ac:grpSpMkLst>
        </pc:grpChg>
        <pc:grpChg chg="del">
          <ac:chgData name="Sven Van de Velde" userId="00b08bc3e1e83696" providerId="LiveId" clId="{A25D7637-D0B6-4F5D-BABA-66A05ED2ACB9}" dt="2022-11-03T06:36:47.497" v="2790" actId="478"/>
          <ac:grpSpMkLst>
            <pc:docMk/>
            <pc:sldMk cId="158745503" sldId="290"/>
            <ac:grpSpMk id="813" creationId="{C4346ABB-179E-10B7-BBFA-BB53E6B285EF}"/>
          </ac:grpSpMkLst>
        </pc:grpChg>
        <pc:grpChg chg="del">
          <ac:chgData name="Sven Van de Velde" userId="00b08bc3e1e83696" providerId="LiveId" clId="{A25D7637-D0B6-4F5D-BABA-66A05ED2ACB9}" dt="2022-11-03T06:36:47.497" v="2790" actId="478"/>
          <ac:grpSpMkLst>
            <pc:docMk/>
            <pc:sldMk cId="158745503" sldId="290"/>
            <ac:grpSpMk id="816" creationId="{6D0737D0-826C-FE23-EEA9-2FAED48C9C89}"/>
          </ac:grpSpMkLst>
        </pc:grpChg>
        <pc:grpChg chg="del">
          <ac:chgData name="Sven Van de Velde" userId="00b08bc3e1e83696" providerId="LiveId" clId="{A25D7637-D0B6-4F5D-BABA-66A05ED2ACB9}" dt="2022-11-03T06:36:47.497" v="2790" actId="478"/>
          <ac:grpSpMkLst>
            <pc:docMk/>
            <pc:sldMk cId="158745503" sldId="290"/>
            <ac:grpSpMk id="822" creationId="{E9473AF2-8596-0F79-6CC6-2741817AC50C}"/>
          </ac:grpSpMkLst>
        </pc:grpChg>
        <pc:grpChg chg="del">
          <ac:chgData name="Sven Van de Velde" userId="00b08bc3e1e83696" providerId="LiveId" clId="{A25D7637-D0B6-4F5D-BABA-66A05ED2ACB9}" dt="2022-11-03T06:36:47.497" v="2790" actId="478"/>
          <ac:grpSpMkLst>
            <pc:docMk/>
            <pc:sldMk cId="158745503" sldId="290"/>
            <ac:grpSpMk id="832" creationId="{0B2E22AE-9895-31C2-482F-D4B2A3D03A29}"/>
          </ac:grpSpMkLst>
        </pc:grpChg>
        <pc:grpChg chg="del">
          <ac:chgData name="Sven Van de Velde" userId="00b08bc3e1e83696" providerId="LiveId" clId="{A25D7637-D0B6-4F5D-BABA-66A05ED2ACB9}" dt="2022-11-03T06:36:47.497" v="2790" actId="478"/>
          <ac:grpSpMkLst>
            <pc:docMk/>
            <pc:sldMk cId="158745503" sldId="290"/>
            <ac:grpSpMk id="835" creationId="{4950704C-AFD8-BD09-DD31-1BCC03D107D5}"/>
          </ac:grpSpMkLst>
        </pc:grpChg>
        <pc:grpChg chg="del">
          <ac:chgData name="Sven Van de Velde" userId="00b08bc3e1e83696" providerId="LiveId" clId="{A25D7637-D0B6-4F5D-BABA-66A05ED2ACB9}" dt="2022-11-03T06:36:47.497" v="2790" actId="478"/>
          <ac:grpSpMkLst>
            <pc:docMk/>
            <pc:sldMk cId="158745503" sldId="290"/>
            <ac:grpSpMk id="838" creationId="{1A6AAC72-A55B-2090-4CBC-BDDEED418153}"/>
          </ac:grpSpMkLst>
        </pc:grpChg>
        <pc:grpChg chg="del">
          <ac:chgData name="Sven Van de Velde" userId="00b08bc3e1e83696" providerId="LiveId" clId="{A25D7637-D0B6-4F5D-BABA-66A05ED2ACB9}" dt="2022-11-03T06:36:47.497" v="2790" actId="478"/>
          <ac:grpSpMkLst>
            <pc:docMk/>
            <pc:sldMk cId="158745503" sldId="290"/>
            <ac:grpSpMk id="841" creationId="{56302EAB-E4A3-FC07-9198-AB212E42010D}"/>
          </ac:grpSpMkLst>
        </pc:grpChg>
        <pc:grpChg chg="del">
          <ac:chgData name="Sven Van de Velde" userId="00b08bc3e1e83696" providerId="LiveId" clId="{A25D7637-D0B6-4F5D-BABA-66A05ED2ACB9}" dt="2022-11-03T06:36:47.497" v="2790" actId="478"/>
          <ac:grpSpMkLst>
            <pc:docMk/>
            <pc:sldMk cId="158745503" sldId="290"/>
            <ac:grpSpMk id="863" creationId="{8A31623D-874A-FCE7-5199-A03695A22B14}"/>
          </ac:grpSpMkLst>
        </pc:grpChg>
        <pc:grpChg chg="del">
          <ac:chgData name="Sven Van de Velde" userId="00b08bc3e1e83696" providerId="LiveId" clId="{A25D7637-D0B6-4F5D-BABA-66A05ED2ACB9}" dt="2022-11-03T06:36:47.497" v="2790" actId="478"/>
          <ac:grpSpMkLst>
            <pc:docMk/>
            <pc:sldMk cId="158745503" sldId="290"/>
            <ac:grpSpMk id="866" creationId="{75C87394-F1C2-1A0E-08A0-90341D5954D7}"/>
          </ac:grpSpMkLst>
        </pc:grpChg>
        <pc:grpChg chg="del">
          <ac:chgData name="Sven Van de Velde" userId="00b08bc3e1e83696" providerId="LiveId" clId="{A25D7637-D0B6-4F5D-BABA-66A05ED2ACB9}" dt="2022-11-03T06:36:47.497" v="2790" actId="478"/>
          <ac:grpSpMkLst>
            <pc:docMk/>
            <pc:sldMk cId="158745503" sldId="290"/>
            <ac:grpSpMk id="869" creationId="{E0631367-5C48-1729-D56D-59BEBBFC616E}"/>
          </ac:grpSpMkLst>
        </pc:grpChg>
        <pc:grpChg chg="del">
          <ac:chgData name="Sven Van de Velde" userId="00b08bc3e1e83696" providerId="LiveId" clId="{A25D7637-D0B6-4F5D-BABA-66A05ED2ACB9}" dt="2022-11-03T06:36:47.497" v="2790" actId="478"/>
          <ac:grpSpMkLst>
            <pc:docMk/>
            <pc:sldMk cId="158745503" sldId="290"/>
            <ac:grpSpMk id="873" creationId="{56C3DC7B-FB17-A863-6B03-8FE044AE390D}"/>
          </ac:grpSpMkLst>
        </pc:grpChg>
        <pc:grpChg chg="del">
          <ac:chgData name="Sven Van de Velde" userId="00b08bc3e1e83696" providerId="LiveId" clId="{A25D7637-D0B6-4F5D-BABA-66A05ED2ACB9}" dt="2022-11-03T06:36:47.497" v="2790" actId="478"/>
          <ac:grpSpMkLst>
            <pc:docMk/>
            <pc:sldMk cId="158745503" sldId="290"/>
            <ac:grpSpMk id="876" creationId="{FF4243D5-426F-D3F9-0E0A-D621DCFF6BB9}"/>
          </ac:grpSpMkLst>
        </pc:grpChg>
        <pc:grpChg chg="del">
          <ac:chgData name="Sven Van de Velde" userId="00b08bc3e1e83696" providerId="LiveId" clId="{A25D7637-D0B6-4F5D-BABA-66A05ED2ACB9}" dt="2022-11-03T06:36:47.497" v="2790" actId="478"/>
          <ac:grpSpMkLst>
            <pc:docMk/>
            <pc:sldMk cId="158745503" sldId="290"/>
            <ac:grpSpMk id="879" creationId="{D138D074-E9F5-E2AB-AAA7-97F35190E93C}"/>
          </ac:grpSpMkLst>
        </pc:grpChg>
        <pc:grpChg chg="del">
          <ac:chgData name="Sven Van de Velde" userId="00b08bc3e1e83696" providerId="LiveId" clId="{A25D7637-D0B6-4F5D-BABA-66A05ED2ACB9}" dt="2022-11-03T06:36:47.497" v="2790" actId="478"/>
          <ac:grpSpMkLst>
            <pc:docMk/>
            <pc:sldMk cId="158745503" sldId="290"/>
            <ac:grpSpMk id="882" creationId="{D36CE383-3BA2-4FC0-E0E6-2C27EB88E5C2}"/>
          </ac:grpSpMkLst>
        </pc:grpChg>
        <pc:grpChg chg="del">
          <ac:chgData name="Sven Van de Velde" userId="00b08bc3e1e83696" providerId="LiveId" clId="{A25D7637-D0B6-4F5D-BABA-66A05ED2ACB9}" dt="2022-11-03T06:36:47.497" v="2790" actId="478"/>
          <ac:grpSpMkLst>
            <pc:docMk/>
            <pc:sldMk cId="158745503" sldId="290"/>
            <ac:grpSpMk id="889" creationId="{CA07CB5F-7B7B-D072-7A15-ADB3E9273300}"/>
          </ac:grpSpMkLst>
        </pc:grpChg>
        <pc:grpChg chg="add mod">
          <ac:chgData name="Sven Van de Velde" userId="00b08bc3e1e83696" providerId="LiveId" clId="{A25D7637-D0B6-4F5D-BABA-66A05ED2ACB9}" dt="2022-11-03T08:07:26.005" v="5459" actId="1038"/>
          <ac:grpSpMkLst>
            <pc:docMk/>
            <pc:sldMk cId="158745503" sldId="290"/>
            <ac:grpSpMk id="899" creationId="{8EE37136-BA54-20A6-BD9D-E5C911F1E693}"/>
          </ac:grpSpMkLst>
        </pc:grpChg>
        <pc:grpChg chg="add mod">
          <ac:chgData name="Sven Van de Velde" userId="00b08bc3e1e83696" providerId="LiveId" clId="{A25D7637-D0B6-4F5D-BABA-66A05ED2ACB9}" dt="2022-11-03T08:07:26.005" v="5459" actId="1038"/>
          <ac:grpSpMkLst>
            <pc:docMk/>
            <pc:sldMk cId="158745503" sldId="290"/>
            <ac:grpSpMk id="902" creationId="{652EB252-211D-033C-E9B4-E51B329DDE08}"/>
          </ac:grpSpMkLst>
        </pc:grpChg>
        <pc:grpChg chg="del">
          <ac:chgData name="Sven Van de Velde" userId="00b08bc3e1e83696" providerId="LiveId" clId="{A25D7637-D0B6-4F5D-BABA-66A05ED2ACB9}" dt="2022-11-03T06:36:47.497" v="2790" actId="478"/>
          <ac:grpSpMkLst>
            <pc:docMk/>
            <pc:sldMk cId="158745503" sldId="290"/>
            <ac:grpSpMk id="904" creationId="{CF712D53-A3B5-4E2B-52C0-F6BA37D7B699}"/>
          </ac:grpSpMkLst>
        </pc:grpChg>
        <pc:grpChg chg="add del mod">
          <ac:chgData name="Sven Van de Velde" userId="00b08bc3e1e83696" providerId="LiveId" clId="{A25D7637-D0B6-4F5D-BABA-66A05ED2ACB9}" dt="2022-11-03T07:03:14.645" v="3129" actId="478"/>
          <ac:grpSpMkLst>
            <pc:docMk/>
            <pc:sldMk cId="158745503" sldId="290"/>
            <ac:grpSpMk id="905" creationId="{32D9E24C-ED21-45AA-7C6E-D214BBE14A0C}"/>
          </ac:grpSpMkLst>
        </pc:grpChg>
        <pc:grpChg chg="del">
          <ac:chgData name="Sven Van de Velde" userId="00b08bc3e1e83696" providerId="LiveId" clId="{A25D7637-D0B6-4F5D-BABA-66A05ED2ACB9}" dt="2022-11-03T06:36:47.497" v="2790" actId="478"/>
          <ac:grpSpMkLst>
            <pc:docMk/>
            <pc:sldMk cId="158745503" sldId="290"/>
            <ac:grpSpMk id="907" creationId="{DEB3D3B3-C2B9-04C6-7119-722569C83810}"/>
          </ac:grpSpMkLst>
        </pc:grpChg>
        <pc:grpChg chg="add mod">
          <ac:chgData name="Sven Van de Velde" userId="00b08bc3e1e83696" providerId="LiveId" clId="{A25D7637-D0B6-4F5D-BABA-66A05ED2ACB9}" dt="2022-11-03T08:07:26.005" v="5459" actId="1038"/>
          <ac:grpSpMkLst>
            <pc:docMk/>
            <pc:sldMk cId="158745503" sldId="290"/>
            <ac:grpSpMk id="908" creationId="{5EC0E9C9-84B5-D50E-6B33-666F6B1DCF0E}"/>
          </ac:grpSpMkLst>
        </pc:grpChg>
        <pc:grpChg chg="del">
          <ac:chgData name="Sven Van de Velde" userId="00b08bc3e1e83696" providerId="LiveId" clId="{A25D7637-D0B6-4F5D-BABA-66A05ED2ACB9}" dt="2022-11-03T06:36:47.497" v="2790" actId="478"/>
          <ac:grpSpMkLst>
            <pc:docMk/>
            <pc:sldMk cId="158745503" sldId="290"/>
            <ac:grpSpMk id="911" creationId="{4AAD5F56-9907-CEA4-7BF5-D2D24D5FEAE7}"/>
          </ac:grpSpMkLst>
        </pc:grpChg>
        <pc:grpChg chg="add mod">
          <ac:chgData name="Sven Van de Velde" userId="00b08bc3e1e83696" providerId="LiveId" clId="{A25D7637-D0B6-4F5D-BABA-66A05ED2ACB9}" dt="2022-11-03T08:07:26.005" v="5459" actId="1038"/>
          <ac:grpSpMkLst>
            <pc:docMk/>
            <pc:sldMk cId="158745503" sldId="290"/>
            <ac:grpSpMk id="912" creationId="{00D2A421-01F1-2471-2EAB-B7949028C528}"/>
          </ac:grpSpMkLst>
        </pc:grpChg>
        <pc:grpChg chg="del">
          <ac:chgData name="Sven Van de Velde" userId="00b08bc3e1e83696" providerId="LiveId" clId="{A25D7637-D0B6-4F5D-BABA-66A05ED2ACB9}" dt="2022-11-03T06:36:47.497" v="2790" actId="478"/>
          <ac:grpSpMkLst>
            <pc:docMk/>
            <pc:sldMk cId="158745503" sldId="290"/>
            <ac:grpSpMk id="914" creationId="{CB9D7C5A-D596-3AD2-EE96-67E381D4261F}"/>
          </ac:grpSpMkLst>
        </pc:grpChg>
        <pc:grpChg chg="add mod">
          <ac:chgData name="Sven Van de Velde" userId="00b08bc3e1e83696" providerId="LiveId" clId="{A25D7637-D0B6-4F5D-BABA-66A05ED2ACB9}" dt="2022-11-03T08:07:26.005" v="5459" actId="1038"/>
          <ac:grpSpMkLst>
            <pc:docMk/>
            <pc:sldMk cId="158745503" sldId="290"/>
            <ac:grpSpMk id="915" creationId="{C9FDE3AA-1CF1-3D5A-FA33-2842F761844A}"/>
          </ac:grpSpMkLst>
        </pc:grpChg>
        <pc:grpChg chg="del">
          <ac:chgData name="Sven Van de Velde" userId="00b08bc3e1e83696" providerId="LiveId" clId="{A25D7637-D0B6-4F5D-BABA-66A05ED2ACB9}" dt="2022-11-03T06:36:47.497" v="2790" actId="478"/>
          <ac:grpSpMkLst>
            <pc:docMk/>
            <pc:sldMk cId="158745503" sldId="290"/>
            <ac:grpSpMk id="917" creationId="{6A1A52BF-9FD0-F962-48ED-84E49A84F95D}"/>
          </ac:grpSpMkLst>
        </pc:grpChg>
        <pc:grpChg chg="add mod">
          <ac:chgData name="Sven Van de Velde" userId="00b08bc3e1e83696" providerId="LiveId" clId="{A25D7637-D0B6-4F5D-BABA-66A05ED2ACB9}" dt="2022-11-03T08:07:26.005" v="5459" actId="1038"/>
          <ac:grpSpMkLst>
            <pc:docMk/>
            <pc:sldMk cId="158745503" sldId="290"/>
            <ac:grpSpMk id="918" creationId="{F906D648-8A73-F07F-4620-D1B86D983CEF}"/>
          </ac:grpSpMkLst>
        </pc:grpChg>
        <pc:grpChg chg="del">
          <ac:chgData name="Sven Van de Velde" userId="00b08bc3e1e83696" providerId="LiveId" clId="{A25D7637-D0B6-4F5D-BABA-66A05ED2ACB9}" dt="2022-11-03T06:36:47.497" v="2790" actId="478"/>
          <ac:grpSpMkLst>
            <pc:docMk/>
            <pc:sldMk cId="158745503" sldId="290"/>
            <ac:grpSpMk id="920" creationId="{A52A422E-CC06-9EAE-D060-1D45DE5D3A46}"/>
          </ac:grpSpMkLst>
        </pc:grpChg>
        <pc:grpChg chg="add mod">
          <ac:chgData name="Sven Van de Velde" userId="00b08bc3e1e83696" providerId="LiveId" clId="{A25D7637-D0B6-4F5D-BABA-66A05ED2ACB9}" dt="2022-11-03T08:07:26.005" v="5459" actId="1038"/>
          <ac:grpSpMkLst>
            <pc:docMk/>
            <pc:sldMk cId="158745503" sldId="290"/>
            <ac:grpSpMk id="921" creationId="{CD45DDC5-2ECD-F307-69E1-414311BCDE5C}"/>
          </ac:grpSpMkLst>
        </pc:grpChg>
        <pc:grpChg chg="del">
          <ac:chgData name="Sven Van de Velde" userId="00b08bc3e1e83696" providerId="LiveId" clId="{A25D7637-D0B6-4F5D-BABA-66A05ED2ACB9}" dt="2022-11-03T06:36:47.497" v="2790" actId="478"/>
          <ac:grpSpMkLst>
            <pc:docMk/>
            <pc:sldMk cId="158745503" sldId="290"/>
            <ac:grpSpMk id="926" creationId="{815D789D-0EC0-2D57-8FB6-35DA07755D9F}"/>
          </ac:grpSpMkLst>
        </pc:grpChg>
        <pc:grpChg chg="del">
          <ac:chgData name="Sven Van de Velde" userId="00b08bc3e1e83696" providerId="LiveId" clId="{A25D7637-D0B6-4F5D-BABA-66A05ED2ACB9}" dt="2022-11-03T06:36:47.497" v="2790" actId="478"/>
          <ac:grpSpMkLst>
            <pc:docMk/>
            <pc:sldMk cId="158745503" sldId="290"/>
            <ac:grpSpMk id="930" creationId="{6C9A281F-07DC-62BB-805E-86C8FE58D940}"/>
          </ac:grpSpMkLst>
        </pc:grpChg>
        <pc:grpChg chg="add mod">
          <ac:chgData name="Sven Van de Velde" userId="00b08bc3e1e83696" providerId="LiveId" clId="{A25D7637-D0B6-4F5D-BABA-66A05ED2ACB9}" dt="2022-11-03T08:07:26.005" v="5459" actId="1038"/>
          <ac:grpSpMkLst>
            <pc:docMk/>
            <pc:sldMk cId="158745503" sldId="290"/>
            <ac:grpSpMk id="933" creationId="{DC20BB31-7A18-CAAC-11FC-448991488B66}"/>
          </ac:grpSpMkLst>
        </pc:grpChg>
        <pc:grpChg chg="add mod">
          <ac:chgData name="Sven Van de Velde" userId="00b08bc3e1e83696" providerId="LiveId" clId="{A25D7637-D0B6-4F5D-BABA-66A05ED2ACB9}" dt="2022-11-03T08:07:26.005" v="5459" actId="1038"/>
          <ac:grpSpMkLst>
            <pc:docMk/>
            <pc:sldMk cId="158745503" sldId="290"/>
            <ac:grpSpMk id="938" creationId="{ADE99890-0E4E-AFDF-0C8F-F1E59898BB8D}"/>
          </ac:grpSpMkLst>
        </pc:grpChg>
        <pc:grpChg chg="mod">
          <ac:chgData name="Sven Van de Velde" userId="00b08bc3e1e83696" providerId="LiveId" clId="{A25D7637-D0B6-4F5D-BABA-66A05ED2ACB9}" dt="2022-11-03T08:07:26.005" v="5459" actId="1038"/>
          <ac:grpSpMkLst>
            <pc:docMk/>
            <pc:sldMk cId="158745503" sldId="290"/>
            <ac:grpSpMk id="944" creationId="{1EEFDD37-D3BD-E546-8054-B0B48ABD75E7}"/>
          </ac:grpSpMkLst>
        </pc:grpChg>
        <pc:grpChg chg="mod">
          <ac:chgData name="Sven Van de Velde" userId="00b08bc3e1e83696" providerId="LiveId" clId="{A25D7637-D0B6-4F5D-BABA-66A05ED2ACB9}" dt="2022-11-03T08:07:26.005" v="5459" actId="1038"/>
          <ac:grpSpMkLst>
            <pc:docMk/>
            <pc:sldMk cId="158745503" sldId="290"/>
            <ac:grpSpMk id="948" creationId="{1D2C2CCF-14EA-029D-70CE-E2D247BB4E67}"/>
          </ac:grpSpMkLst>
        </pc:grpChg>
        <pc:grpChg chg="mod">
          <ac:chgData name="Sven Van de Velde" userId="00b08bc3e1e83696" providerId="LiveId" clId="{A25D7637-D0B6-4F5D-BABA-66A05ED2ACB9}" dt="2022-11-03T08:07:26.005" v="5459" actId="1038"/>
          <ac:grpSpMkLst>
            <pc:docMk/>
            <pc:sldMk cId="158745503" sldId="290"/>
            <ac:grpSpMk id="951" creationId="{6E028DF2-D5BF-BDBF-F663-4751D46DFE9D}"/>
          </ac:grpSpMkLst>
        </pc:grpChg>
        <pc:grpChg chg="mod">
          <ac:chgData name="Sven Van de Velde" userId="00b08bc3e1e83696" providerId="LiveId" clId="{A25D7637-D0B6-4F5D-BABA-66A05ED2ACB9}" dt="2022-11-03T08:07:26.005" v="5459" actId="1038"/>
          <ac:grpSpMkLst>
            <pc:docMk/>
            <pc:sldMk cId="158745503" sldId="290"/>
            <ac:grpSpMk id="954" creationId="{EC504326-C992-D84B-FBEC-A25AE8D6ED22}"/>
          </ac:grpSpMkLst>
        </pc:grpChg>
        <pc:grpChg chg="mod">
          <ac:chgData name="Sven Van de Velde" userId="00b08bc3e1e83696" providerId="LiveId" clId="{A25D7637-D0B6-4F5D-BABA-66A05ED2ACB9}" dt="2022-11-03T08:07:26.005" v="5459" actId="1038"/>
          <ac:grpSpMkLst>
            <pc:docMk/>
            <pc:sldMk cId="158745503" sldId="290"/>
            <ac:grpSpMk id="957" creationId="{8304DFE7-0538-19B2-B4A5-6D013030D50D}"/>
          </ac:grpSpMkLst>
        </pc:grpChg>
        <pc:grpChg chg="mod">
          <ac:chgData name="Sven Van de Velde" userId="00b08bc3e1e83696" providerId="LiveId" clId="{A25D7637-D0B6-4F5D-BABA-66A05ED2ACB9}" dt="2022-11-03T08:07:26.005" v="5459" actId="1038"/>
          <ac:grpSpMkLst>
            <pc:docMk/>
            <pc:sldMk cId="158745503" sldId="290"/>
            <ac:grpSpMk id="962" creationId="{8A54152F-8D02-FBA7-DEA0-5035BFB3DC4E}"/>
          </ac:grpSpMkLst>
        </pc:grpChg>
        <pc:grpChg chg="mod">
          <ac:chgData name="Sven Van de Velde" userId="00b08bc3e1e83696" providerId="LiveId" clId="{A25D7637-D0B6-4F5D-BABA-66A05ED2ACB9}" dt="2022-11-03T08:07:26.005" v="5459" actId="1038"/>
          <ac:grpSpMkLst>
            <pc:docMk/>
            <pc:sldMk cId="158745503" sldId="290"/>
            <ac:grpSpMk id="966" creationId="{A91B0C14-C7E2-EA24-D599-1B7DB626B2D3}"/>
          </ac:grpSpMkLst>
        </pc:grpChg>
        <pc:grpChg chg="mod">
          <ac:chgData name="Sven Van de Velde" userId="00b08bc3e1e83696" providerId="LiveId" clId="{A25D7637-D0B6-4F5D-BABA-66A05ED2ACB9}" dt="2022-11-03T08:07:26.005" v="5459" actId="1038"/>
          <ac:grpSpMkLst>
            <pc:docMk/>
            <pc:sldMk cId="158745503" sldId="290"/>
            <ac:grpSpMk id="969" creationId="{62AAC955-E779-9B9F-F67E-0F88239C46CC}"/>
          </ac:grpSpMkLst>
        </pc:grpChg>
        <pc:grpChg chg="add mod">
          <ac:chgData name="Sven Van de Velde" userId="00b08bc3e1e83696" providerId="LiveId" clId="{A25D7637-D0B6-4F5D-BABA-66A05ED2ACB9}" dt="2022-11-03T08:07:26.005" v="5459" actId="1038"/>
          <ac:grpSpMkLst>
            <pc:docMk/>
            <pc:sldMk cId="158745503" sldId="290"/>
            <ac:grpSpMk id="977" creationId="{FDDF5B5A-6795-2588-86EC-FE9754D68ACC}"/>
          </ac:grpSpMkLst>
        </pc:grpChg>
        <pc:grpChg chg="add mod">
          <ac:chgData name="Sven Van de Velde" userId="00b08bc3e1e83696" providerId="LiveId" clId="{A25D7637-D0B6-4F5D-BABA-66A05ED2ACB9}" dt="2022-11-03T08:07:26.005" v="5459" actId="1038"/>
          <ac:grpSpMkLst>
            <pc:docMk/>
            <pc:sldMk cId="158745503" sldId="290"/>
            <ac:grpSpMk id="982" creationId="{A70E7B81-B8AC-A0BA-082A-482AE1C418F1}"/>
          </ac:grpSpMkLst>
        </pc:grpChg>
        <pc:grpChg chg="add mod">
          <ac:chgData name="Sven Van de Velde" userId="00b08bc3e1e83696" providerId="LiveId" clId="{A25D7637-D0B6-4F5D-BABA-66A05ED2ACB9}" dt="2022-11-03T08:07:26.005" v="5459" actId="1038"/>
          <ac:grpSpMkLst>
            <pc:docMk/>
            <pc:sldMk cId="158745503" sldId="290"/>
            <ac:grpSpMk id="986" creationId="{DEDDAC69-0696-833B-E251-7190A0ED2B41}"/>
          </ac:grpSpMkLst>
        </pc:grpChg>
        <pc:grpChg chg="add del mod">
          <ac:chgData name="Sven Van de Velde" userId="00b08bc3e1e83696" providerId="LiveId" clId="{A25D7637-D0B6-4F5D-BABA-66A05ED2ACB9}" dt="2022-11-03T07:12:54.184" v="3307" actId="478"/>
          <ac:grpSpMkLst>
            <pc:docMk/>
            <pc:sldMk cId="158745503" sldId="290"/>
            <ac:grpSpMk id="989" creationId="{557EE2AC-F9E5-C8BB-6DF7-51BD4703481A}"/>
          </ac:grpSpMkLst>
        </pc:grpChg>
        <pc:grpChg chg="add mod">
          <ac:chgData name="Sven Van de Velde" userId="00b08bc3e1e83696" providerId="LiveId" clId="{A25D7637-D0B6-4F5D-BABA-66A05ED2ACB9}" dt="2022-11-03T08:07:26.005" v="5459" actId="1038"/>
          <ac:grpSpMkLst>
            <pc:docMk/>
            <pc:sldMk cId="158745503" sldId="290"/>
            <ac:grpSpMk id="992" creationId="{A7684C04-A016-D2EC-E9B1-C4B7784A6374}"/>
          </ac:grpSpMkLst>
        </pc:grpChg>
        <pc:grpChg chg="add mod">
          <ac:chgData name="Sven Van de Velde" userId="00b08bc3e1e83696" providerId="LiveId" clId="{A25D7637-D0B6-4F5D-BABA-66A05ED2ACB9}" dt="2022-11-03T08:07:26.005" v="5459" actId="1038"/>
          <ac:grpSpMkLst>
            <pc:docMk/>
            <pc:sldMk cId="158745503" sldId="290"/>
            <ac:grpSpMk id="995" creationId="{6237AC1A-83EA-0657-2B4A-C23E508355E7}"/>
          </ac:grpSpMkLst>
        </pc:grpChg>
        <pc:grpChg chg="add mod">
          <ac:chgData name="Sven Van de Velde" userId="00b08bc3e1e83696" providerId="LiveId" clId="{A25D7637-D0B6-4F5D-BABA-66A05ED2ACB9}" dt="2022-11-03T08:07:26.005" v="5459" actId="1038"/>
          <ac:grpSpMkLst>
            <pc:docMk/>
            <pc:sldMk cId="158745503" sldId="290"/>
            <ac:grpSpMk id="998" creationId="{6C0B2AF5-60CB-4E8E-86EE-08E4B307D6C0}"/>
          </ac:grpSpMkLst>
        </pc:grpChg>
        <pc:grpChg chg="add mod">
          <ac:chgData name="Sven Van de Velde" userId="00b08bc3e1e83696" providerId="LiveId" clId="{A25D7637-D0B6-4F5D-BABA-66A05ED2ACB9}" dt="2022-11-03T08:07:26.005" v="5459" actId="1038"/>
          <ac:grpSpMkLst>
            <pc:docMk/>
            <pc:sldMk cId="158745503" sldId="290"/>
            <ac:grpSpMk id="1001" creationId="{D3E274B9-9FB3-C4A3-0FBA-DB04FF8FE82E}"/>
          </ac:grpSpMkLst>
        </pc:grpChg>
        <pc:grpChg chg="add mod">
          <ac:chgData name="Sven Van de Velde" userId="00b08bc3e1e83696" providerId="LiveId" clId="{A25D7637-D0B6-4F5D-BABA-66A05ED2ACB9}" dt="2022-11-03T08:07:26.005" v="5459" actId="1038"/>
          <ac:grpSpMkLst>
            <pc:docMk/>
            <pc:sldMk cId="158745503" sldId="290"/>
            <ac:grpSpMk id="1004" creationId="{8F03D831-3AC6-F5B0-0F36-B6F94C24BCCC}"/>
          </ac:grpSpMkLst>
        </pc:grpChg>
        <pc:grpChg chg="add del mod">
          <ac:chgData name="Sven Van de Velde" userId="00b08bc3e1e83696" providerId="LiveId" clId="{A25D7637-D0B6-4F5D-BABA-66A05ED2ACB9}" dt="2022-11-03T07:13:24.650" v="3310" actId="478"/>
          <ac:grpSpMkLst>
            <pc:docMk/>
            <pc:sldMk cId="158745503" sldId="290"/>
            <ac:grpSpMk id="1007" creationId="{889CC9F6-3B3F-4EC0-B966-2C58C022CEF5}"/>
          </ac:grpSpMkLst>
        </pc:grpChg>
        <pc:grpChg chg="add mod">
          <ac:chgData name="Sven Van de Velde" userId="00b08bc3e1e83696" providerId="LiveId" clId="{A25D7637-D0B6-4F5D-BABA-66A05ED2ACB9}" dt="2022-11-03T08:07:26.005" v="5459" actId="1038"/>
          <ac:grpSpMkLst>
            <pc:docMk/>
            <pc:sldMk cId="158745503" sldId="290"/>
            <ac:grpSpMk id="1010" creationId="{E6FD8A10-8286-C004-E265-A4F973E4B062}"/>
          </ac:grpSpMkLst>
        </pc:grpChg>
        <pc:grpChg chg="add mod">
          <ac:chgData name="Sven Van de Velde" userId="00b08bc3e1e83696" providerId="LiveId" clId="{A25D7637-D0B6-4F5D-BABA-66A05ED2ACB9}" dt="2022-11-03T08:07:26.005" v="5459" actId="1038"/>
          <ac:grpSpMkLst>
            <pc:docMk/>
            <pc:sldMk cId="158745503" sldId="290"/>
            <ac:grpSpMk id="1015" creationId="{9DE22BC5-172F-3A92-9140-A9FFBE39DFCF}"/>
          </ac:grpSpMkLst>
        </pc:grpChg>
        <pc:grpChg chg="add mod">
          <ac:chgData name="Sven Van de Velde" userId="00b08bc3e1e83696" providerId="LiveId" clId="{A25D7637-D0B6-4F5D-BABA-66A05ED2ACB9}" dt="2022-11-03T08:07:26.005" v="5459" actId="1038"/>
          <ac:grpSpMkLst>
            <pc:docMk/>
            <pc:sldMk cId="158745503" sldId="290"/>
            <ac:grpSpMk id="1019" creationId="{C76BD8A1-18C4-99A3-2B5D-4BBBBE32ACEF}"/>
          </ac:grpSpMkLst>
        </pc:grpChg>
        <pc:grpChg chg="add mod">
          <ac:chgData name="Sven Van de Velde" userId="00b08bc3e1e83696" providerId="LiveId" clId="{A25D7637-D0B6-4F5D-BABA-66A05ED2ACB9}" dt="2022-11-03T08:07:26.005" v="5459" actId="1038"/>
          <ac:grpSpMkLst>
            <pc:docMk/>
            <pc:sldMk cId="158745503" sldId="290"/>
            <ac:grpSpMk id="1022" creationId="{1F9F817C-A697-298B-2869-54FE925C6CF8}"/>
          </ac:grpSpMkLst>
        </pc:grpChg>
        <pc:grpChg chg="add mod">
          <ac:chgData name="Sven Van de Velde" userId="00b08bc3e1e83696" providerId="LiveId" clId="{A25D7637-D0B6-4F5D-BABA-66A05ED2ACB9}" dt="2022-11-03T08:07:26.005" v="5459" actId="1038"/>
          <ac:grpSpMkLst>
            <pc:docMk/>
            <pc:sldMk cId="158745503" sldId="290"/>
            <ac:grpSpMk id="1025" creationId="{7EBD58EF-2426-9726-D100-F96838964D82}"/>
          </ac:grpSpMkLst>
        </pc:grpChg>
        <pc:grpChg chg="add del mod">
          <ac:chgData name="Sven Van de Velde" userId="00b08bc3e1e83696" providerId="LiveId" clId="{A25D7637-D0B6-4F5D-BABA-66A05ED2ACB9}" dt="2022-11-03T07:15:11.705" v="3341" actId="478"/>
          <ac:grpSpMkLst>
            <pc:docMk/>
            <pc:sldMk cId="158745503" sldId="290"/>
            <ac:grpSpMk id="1028" creationId="{4E73E022-FAF1-AD32-90F7-630CF1FDA513}"/>
          </ac:grpSpMkLst>
        </pc:grpChg>
        <pc:grpChg chg="add mod">
          <ac:chgData name="Sven Van de Velde" userId="00b08bc3e1e83696" providerId="LiveId" clId="{A25D7637-D0B6-4F5D-BABA-66A05ED2ACB9}" dt="2022-11-03T08:07:26.005" v="5459" actId="1038"/>
          <ac:grpSpMkLst>
            <pc:docMk/>
            <pc:sldMk cId="158745503" sldId="290"/>
            <ac:grpSpMk id="1031" creationId="{B7819C40-8CFD-3C12-6363-6E1AE0BC2CC0}"/>
          </ac:grpSpMkLst>
        </pc:grpChg>
        <pc:grpChg chg="add mod">
          <ac:chgData name="Sven Van de Velde" userId="00b08bc3e1e83696" providerId="LiveId" clId="{A25D7637-D0B6-4F5D-BABA-66A05ED2ACB9}" dt="2022-11-03T08:07:26.005" v="5459" actId="1038"/>
          <ac:grpSpMkLst>
            <pc:docMk/>
            <pc:sldMk cId="158745503" sldId="290"/>
            <ac:grpSpMk id="1034" creationId="{F7392859-F4A3-8056-C483-2158D1A725F4}"/>
          </ac:grpSpMkLst>
        </pc:grpChg>
        <pc:grpChg chg="add mod">
          <ac:chgData name="Sven Van de Velde" userId="00b08bc3e1e83696" providerId="LiveId" clId="{A25D7637-D0B6-4F5D-BABA-66A05ED2ACB9}" dt="2022-11-03T08:07:26.005" v="5459" actId="1038"/>
          <ac:grpSpMkLst>
            <pc:docMk/>
            <pc:sldMk cId="158745503" sldId="290"/>
            <ac:grpSpMk id="1037" creationId="{F29AEFAA-FAE8-D05C-C368-B08757B27EF5}"/>
          </ac:grpSpMkLst>
        </pc:grpChg>
        <pc:grpChg chg="add del mod">
          <ac:chgData name="Sven Van de Velde" userId="00b08bc3e1e83696" providerId="LiveId" clId="{A25D7637-D0B6-4F5D-BABA-66A05ED2ACB9}" dt="2022-11-03T08:07:26.005" v="5459" actId="1038"/>
          <ac:grpSpMkLst>
            <pc:docMk/>
            <pc:sldMk cId="158745503" sldId="290"/>
            <ac:grpSpMk id="1040" creationId="{CA5A5402-C308-2D46-6735-3E42D281839C}"/>
          </ac:grpSpMkLst>
        </pc:grpChg>
        <pc:grpChg chg="add mod">
          <ac:chgData name="Sven Van de Velde" userId="00b08bc3e1e83696" providerId="LiveId" clId="{A25D7637-D0B6-4F5D-BABA-66A05ED2ACB9}" dt="2022-11-03T08:07:26.005" v="5459" actId="1038"/>
          <ac:grpSpMkLst>
            <pc:docMk/>
            <pc:sldMk cId="158745503" sldId="290"/>
            <ac:grpSpMk id="1048" creationId="{84E8710A-58C9-AA1B-B725-A1C37F9FC712}"/>
          </ac:grpSpMkLst>
        </pc:grpChg>
        <pc:grpChg chg="add mod">
          <ac:chgData name="Sven Van de Velde" userId="00b08bc3e1e83696" providerId="LiveId" clId="{A25D7637-D0B6-4F5D-BABA-66A05ED2ACB9}" dt="2022-11-03T08:07:26.005" v="5459" actId="1038"/>
          <ac:grpSpMkLst>
            <pc:docMk/>
            <pc:sldMk cId="158745503" sldId="290"/>
            <ac:grpSpMk id="1052" creationId="{055D1DDA-8526-2617-4C24-A04D1E2E607A}"/>
          </ac:grpSpMkLst>
        </pc:grpChg>
        <pc:grpChg chg="add del mod">
          <ac:chgData name="Sven Van de Velde" userId="00b08bc3e1e83696" providerId="LiveId" clId="{A25D7637-D0B6-4F5D-BABA-66A05ED2ACB9}" dt="2022-11-03T07:19:51.985" v="3498" actId="478"/>
          <ac:grpSpMkLst>
            <pc:docMk/>
            <pc:sldMk cId="158745503" sldId="290"/>
            <ac:grpSpMk id="1055" creationId="{B7679E81-0956-4A15-6609-1FFA41405566}"/>
          </ac:grpSpMkLst>
        </pc:grpChg>
        <pc:grpChg chg="add mod">
          <ac:chgData name="Sven Van de Velde" userId="00b08bc3e1e83696" providerId="LiveId" clId="{A25D7637-D0B6-4F5D-BABA-66A05ED2ACB9}" dt="2022-11-03T08:07:26.005" v="5459" actId="1038"/>
          <ac:grpSpMkLst>
            <pc:docMk/>
            <pc:sldMk cId="158745503" sldId="290"/>
            <ac:grpSpMk id="1058" creationId="{8F8766A7-95D0-2777-E543-CEBF8EEA06DC}"/>
          </ac:grpSpMkLst>
        </pc:grpChg>
        <pc:grpChg chg="add mod">
          <ac:chgData name="Sven Van de Velde" userId="00b08bc3e1e83696" providerId="LiveId" clId="{A25D7637-D0B6-4F5D-BABA-66A05ED2ACB9}" dt="2022-11-03T08:07:26.005" v="5459" actId="1038"/>
          <ac:grpSpMkLst>
            <pc:docMk/>
            <pc:sldMk cId="158745503" sldId="290"/>
            <ac:grpSpMk id="1061" creationId="{86989B25-0D1D-D845-A4DC-428E9016CB91}"/>
          </ac:grpSpMkLst>
        </pc:grpChg>
        <pc:grpChg chg="add mod">
          <ac:chgData name="Sven Van de Velde" userId="00b08bc3e1e83696" providerId="LiveId" clId="{A25D7637-D0B6-4F5D-BABA-66A05ED2ACB9}" dt="2022-11-03T08:07:26.005" v="5459" actId="1038"/>
          <ac:grpSpMkLst>
            <pc:docMk/>
            <pc:sldMk cId="158745503" sldId="290"/>
            <ac:grpSpMk id="1064" creationId="{33C9E5D0-D79F-FD76-01E4-B572284EDDCB}"/>
          </ac:grpSpMkLst>
        </pc:grpChg>
        <pc:grpChg chg="add mod">
          <ac:chgData name="Sven Van de Velde" userId="00b08bc3e1e83696" providerId="LiveId" clId="{A25D7637-D0B6-4F5D-BABA-66A05ED2ACB9}" dt="2022-11-03T08:07:26.005" v="5459" actId="1038"/>
          <ac:grpSpMkLst>
            <pc:docMk/>
            <pc:sldMk cId="158745503" sldId="290"/>
            <ac:grpSpMk id="1067" creationId="{A48EA0D5-B8FD-84FB-ED1D-733F8AC87B75}"/>
          </ac:grpSpMkLst>
        </pc:grpChg>
        <pc:grpChg chg="add mod">
          <ac:chgData name="Sven Van de Velde" userId="00b08bc3e1e83696" providerId="LiveId" clId="{A25D7637-D0B6-4F5D-BABA-66A05ED2ACB9}" dt="2022-11-03T08:07:26.005" v="5459" actId="1038"/>
          <ac:grpSpMkLst>
            <pc:docMk/>
            <pc:sldMk cId="158745503" sldId="290"/>
            <ac:grpSpMk id="1070" creationId="{8E467E27-D8A6-174B-F4FF-A2FC93C0F458}"/>
          </ac:grpSpMkLst>
        </pc:grpChg>
        <pc:grpChg chg="add mod">
          <ac:chgData name="Sven Van de Velde" userId="00b08bc3e1e83696" providerId="LiveId" clId="{A25D7637-D0B6-4F5D-BABA-66A05ED2ACB9}" dt="2022-11-03T08:07:26.005" v="5459" actId="1038"/>
          <ac:grpSpMkLst>
            <pc:docMk/>
            <pc:sldMk cId="158745503" sldId="290"/>
            <ac:grpSpMk id="1074" creationId="{EECFA80B-DC08-6F05-53F6-B709F48527CC}"/>
          </ac:grpSpMkLst>
        </pc:grpChg>
        <pc:grpChg chg="add mod">
          <ac:chgData name="Sven Van de Velde" userId="00b08bc3e1e83696" providerId="LiveId" clId="{A25D7637-D0B6-4F5D-BABA-66A05ED2ACB9}" dt="2022-11-03T08:07:26.005" v="5459" actId="1038"/>
          <ac:grpSpMkLst>
            <pc:docMk/>
            <pc:sldMk cId="158745503" sldId="290"/>
            <ac:grpSpMk id="1080" creationId="{4E5017AE-3ABA-4022-892B-845E971E776A}"/>
          </ac:grpSpMkLst>
        </pc:grpChg>
        <pc:grpChg chg="add mod">
          <ac:chgData name="Sven Van de Velde" userId="00b08bc3e1e83696" providerId="LiveId" clId="{A25D7637-D0B6-4F5D-BABA-66A05ED2ACB9}" dt="2022-11-03T08:07:26.005" v="5459" actId="1038"/>
          <ac:grpSpMkLst>
            <pc:docMk/>
            <pc:sldMk cId="158745503" sldId="290"/>
            <ac:grpSpMk id="1089" creationId="{ECC09CB4-6F53-9F35-DDB6-7ED2CA371940}"/>
          </ac:grpSpMkLst>
        </pc:grpChg>
        <pc:grpChg chg="add mod">
          <ac:chgData name="Sven Van de Velde" userId="00b08bc3e1e83696" providerId="LiveId" clId="{A25D7637-D0B6-4F5D-BABA-66A05ED2ACB9}" dt="2022-11-03T08:07:26.005" v="5459" actId="1038"/>
          <ac:grpSpMkLst>
            <pc:docMk/>
            <pc:sldMk cId="158745503" sldId="290"/>
            <ac:grpSpMk id="1092" creationId="{D4361668-2C04-5117-F990-36B2CBC6EC98}"/>
          </ac:grpSpMkLst>
        </pc:grpChg>
        <pc:grpChg chg="add mod">
          <ac:chgData name="Sven Van de Velde" userId="00b08bc3e1e83696" providerId="LiveId" clId="{A25D7637-D0B6-4F5D-BABA-66A05ED2ACB9}" dt="2022-11-03T08:07:26.005" v="5459" actId="1038"/>
          <ac:grpSpMkLst>
            <pc:docMk/>
            <pc:sldMk cId="158745503" sldId="290"/>
            <ac:grpSpMk id="1095" creationId="{05153BDB-096D-B43B-26AF-7C35E9247ABC}"/>
          </ac:grpSpMkLst>
        </pc:grpChg>
        <pc:cxnChg chg="add del mod">
          <ac:chgData name="Sven Van de Velde" userId="00b08bc3e1e83696" providerId="LiveId" clId="{A25D7637-D0B6-4F5D-BABA-66A05ED2ACB9}" dt="2022-11-03T08:07:26.005" v="5459" actId="1038"/>
          <ac:cxnSpMkLst>
            <pc:docMk/>
            <pc:sldMk cId="158745503" sldId="290"/>
            <ac:cxnSpMk id="20" creationId="{7294FB71-D5DC-D59E-2EB5-3D1125998614}"/>
          </ac:cxnSpMkLst>
        </pc:cxnChg>
        <pc:cxnChg chg="add del mod">
          <ac:chgData name="Sven Van de Velde" userId="00b08bc3e1e83696" providerId="LiveId" clId="{A25D7637-D0B6-4F5D-BABA-66A05ED2ACB9}" dt="2022-11-03T06:43:41.478" v="2980" actId="478"/>
          <ac:cxnSpMkLst>
            <pc:docMk/>
            <pc:sldMk cId="158745503" sldId="290"/>
            <ac:cxnSpMk id="21" creationId="{518EB83F-9338-63B9-98F0-0C9F25E66A6C}"/>
          </ac:cxnSpMkLst>
        </pc:cxnChg>
        <pc:cxnChg chg="add del mod">
          <ac:chgData name="Sven Van de Velde" userId="00b08bc3e1e83696" providerId="LiveId" clId="{A25D7637-D0B6-4F5D-BABA-66A05ED2ACB9}" dt="2022-11-03T06:56:26.979" v="3076" actId="478"/>
          <ac:cxnSpMkLst>
            <pc:docMk/>
            <pc:sldMk cId="158745503" sldId="290"/>
            <ac:cxnSpMk id="25" creationId="{36E21A3C-74D5-5C30-4A69-54019F8A2784}"/>
          </ac:cxnSpMkLst>
        </pc:cxnChg>
        <pc:cxnChg chg="add del mod">
          <ac:chgData name="Sven Van de Velde" userId="00b08bc3e1e83696" providerId="LiveId" clId="{A25D7637-D0B6-4F5D-BABA-66A05ED2ACB9}" dt="2022-11-03T06:56:17.922" v="3075" actId="478"/>
          <ac:cxnSpMkLst>
            <pc:docMk/>
            <pc:sldMk cId="158745503" sldId="290"/>
            <ac:cxnSpMk id="32" creationId="{B312745A-9476-9E85-C00D-C972127A950E}"/>
          </ac:cxnSpMkLst>
        </pc:cxnChg>
        <pc:cxnChg chg="add mod">
          <ac:chgData name="Sven Van de Velde" userId="00b08bc3e1e83696" providerId="LiveId" clId="{A25D7637-D0B6-4F5D-BABA-66A05ED2ACB9}" dt="2022-11-03T08:07:26.005" v="5459" actId="1038"/>
          <ac:cxnSpMkLst>
            <pc:docMk/>
            <pc:sldMk cId="158745503" sldId="290"/>
            <ac:cxnSpMk id="40" creationId="{D2CE0841-42A7-9CFE-7F6C-7019F17CD5B5}"/>
          </ac:cxnSpMkLst>
        </pc:cxnChg>
        <pc:cxnChg chg="add mod">
          <ac:chgData name="Sven Van de Velde" userId="00b08bc3e1e83696" providerId="LiveId" clId="{A25D7637-D0B6-4F5D-BABA-66A05ED2ACB9}" dt="2022-11-03T08:07:26.005" v="5459" actId="1038"/>
          <ac:cxnSpMkLst>
            <pc:docMk/>
            <pc:sldMk cId="158745503" sldId="290"/>
            <ac:cxnSpMk id="43" creationId="{D8666CAE-F9F5-9337-3340-60AE08D6A05F}"/>
          </ac:cxnSpMkLst>
        </pc:cxnChg>
        <pc:cxnChg chg="add mod">
          <ac:chgData name="Sven Van de Velde" userId="00b08bc3e1e83696" providerId="LiveId" clId="{A25D7637-D0B6-4F5D-BABA-66A05ED2ACB9}" dt="2022-11-03T08:07:26.005" v="5459" actId="1038"/>
          <ac:cxnSpMkLst>
            <pc:docMk/>
            <pc:sldMk cId="158745503" sldId="290"/>
            <ac:cxnSpMk id="89" creationId="{8660EEF3-14BA-A50F-7C7B-DF7EA14A5B30}"/>
          </ac:cxnSpMkLst>
        </pc:cxnChg>
        <pc:cxnChg chg="add mod">
          <ac:chgData name="Sven Van de Velde" userId="00b08bc3e1e83696" providerId="LiveId" clId="{A25D7637-D0B6-4F5D-BABA-66A05ED2ACB9}" dt="2022-11-03T08:07:26.005" v="5459" actId="1038"/>
          <ac:cxnSpMkLst>
            <pc:docMk/>
            <pc:sldMk cId="158745503" sldId="290"/>
            <ac:cxnSpMk id="92" creationId="{9C845557-5B6D-938B-9146-7FD9EDE8703F}"/>
          </ac:cxnSpMkLst>
        </pc:cxnChg>
        <pc:cxnChg chg="del mod">
          <ac:chgData name="Sven Van de Velde" userId="00b08bc3e1e83696" providerId="LiveId" clId="{A25D7637-D0B6-4F5D-BABA-66A05ED2ACB9}" dt="2022-11-03T06:36:47.497" v="2790" actId="478"/>
          <ac:cxnSpMkLst>
            <pc:docMk/>
            <pc:sldMk cId="158745503" sldId="290"/>
            <ac:cxnSpMk id="808" creationId="{FFFA2C60-6013-DEFF-8C92-8F1C1878A46E}"/>
          </ac:cxnSpMkLst>
        </pc:cxnChg>
        <pc:cxnChg chg="del mod">
          <ac:chgData name="Sven Van de Velde" userId="00b08bc3e1e83696" providerId="LiveId" clId="{A25D7637-D0B6-4F5D-BABA-66A05ED2ACB9}" dt="2022-11-03T06:36:47.497" v="2790" actId="478"/>
          <ac:cxnSpMkLst>
            <pc:docMk/>
            <pc:sldMk cId="158745503" sldId="290"/>
            <ac:cxnSpMk id="819" creationId="{B9FBC4B7-74CF-5072-3F34-ED6C9FF4BE0C}"/>
          </ac:cxnSpMkLst>
        </pc:cxnChg>
        <pc:cxnChg chg="del mod">
          <ac:chgData name="Sven Van de Velde" userId="00b08bc3e1e83696" providerId="LiveId" clId="{A25D7637-D0B6-4F5D-BABA-66A05ED2ACB9}" dt="2022-11-03T06:36:47.497" v="2790" actId="478"/>
          <ac:cxnSpMkLst>
            <pc:docMk/>
            <pc:sldMk cId="158745503" sldId="290"/>
            <ac:cxnSpMk id="825" creationId="{45D0571F-AD5D-5DD4-F24F-BF6BA53FE5A0}"/>
          </ac:cxnSpMkLst>
        </pc:cxnChg>
        <pc:cxnChg chg="del mod">
          <ac:chgData name="Sven Van de Velde" userId="00b08bc3e1e83696" providerId="LiveId" clId="{A25D7637-D0B6-4F5D-BABA-66A05ED2ACB9}" dt="2022-11-03T06:36:47.497" v="2790" actId="478"/>
          <ac:cxnSpMkLst>
            <pc:docMk/>
            <pc:sldMk cId="158745503" sldId="290"/>
            <ac:cxnSpMk id="847" creationId="{1582B70C-E7F6-A569-609C-6BEF0E567E8A}"/>
          </ac:cxnSpMkLst>
        </pc:cxnChg>
        <pc:cxnChg chg="del mod">
          <ac:chgData name="Sven Van de Velde" userId="00b08bc3e1e83696" providerId="LiveId" clId="{A25D7637-D0B6-4F5D-BABA-66A05ED2ACB9}" dt="2022-11-03T06:36:47.497" v="2790" actId="478"/>
          <ac:cxnSpMkLst>
            <pc:docMk/>
            <pc:sldMk cId="158745503" sldId="290"/>
            <ac:cxnSpMk id="850" creationId="{22552F0C-66FA-4B19-55D3-D210E3DF58BD}"/>
          </ac:cxnSpMkLst>
        </pc:cxnChg>
        <pc:cxnChg chg="del mod">
          <ac:chgData name="Sven Van de Velde" userId="00b08bc3e1e83696" providerId="LiveId" clId="{A25D7637-D0B6-4F5D-BABA-66A05ED2ACB9}" dt="2022-11-03T06:36:47.497" v="2790" actId="478"/>
          <ac:cxnSpMkLst>
            <pc:docMk/>
            <pc:sldMk cId="158745503" sldId="290"/>
            <ac:cxnSpMk id="853" creationId="{4DEB0C28-8E49-0EBE-B520-31E3C234B06D}"/>
          </ac:cxnSpMkLst>
        </pc:cxnChg>
        <pc:cxnChg chg="del mod">
          <ac:chgData name="Sven Van de Velde" userId="00b08bc3e1e83696" providerId="LiveId" clId="{A25D7637-D0B6-4F5D-BABA-66A05ED2ACB9}" dt="2022-11-03T06:36:47.497" v="2790" actId="478"/>
          <ac:cxnSpMkLst>
            <pc:docMk/>
            <pc:sldMk cId="158745503" sldId="290"/>
            <ac:cxnSpMk id="885" creationId="{CA7BB69F-9E30-DC1C-7B74-55360DDA1D96}"/>
          </ac:cxnSpMkLst>
        </pc:cxnChg>
        <pc:cxnChg chg="del mod">
          <ac:chgData name="Sven Van de Velde" userId="00b08bc3e1e83696" providerId="LiveId" clId="{A25D7637-D0B6-4F5D-BABA-66A05ED2ACB9}" dt="2022-11-03T06:36:47.497" v="2790" actId="478"/>
          <ac:cxnSpMkLst>
            <pc:docMk/>
            <pc:sldMk cId="158745503" sldId="290"/>
            <ac:cxnSpMk id="886" creationId="{977D2F19-7FCA-BB68-1A9F-DF869C22A6DC}"/>
          </ac:cxnSpMkLst>
        </pc:cxnChg>
        <pc:cxnChg chg="del mod">
          <ac:chgData name="Sven Van de Velde" userId="00b08bc3e1e83696" providerId="LiveId" clId="{A25D7637-D0B6-4F5D-BABA-66A05ED2ACB9}" dt="2022-11-03T06:36:47.497" v="2790" actId="478"/>
          <ac:cxnSpMkLst>
            <pc:docMk/>
            <pc:sldMk cId="158745503" sldId="290"/>
            <ac:cxnSpMk id="892" creationId="{F348C5A3-C9C2-C5F2-F0F5-92BF75FEEB7E}"/>
          </ac:cxnSpMkLst>
        </pc:cxnChg>
        <pc:cxnChg chg="add del mod">
          <ac:chgData name="Sven Van de Velde" userId="00b08bc3e1e83696" providerId="LiveId" clId="{A25D7637-D0B6-4F5D-BABA-66A05ED2ACB9}" dt="2022-11-03T07:03:42.967" v="3133" actId="478"/>
          <ac:cxnSpMkLst>
            <pc:docMk/>
            <pc:sldMk cId="158745503" sldId="290"/>
            <ac:cxnSpMk id="911" creationId="{A1EB93F2-6A48-3DB3-D30E-9390DF8C3730}"/>
          </ac:cxnSpMkLst>
        </pc:cxnChg>
        <pc:cxnChg chg="del mod">
          <ac:chgData name="Sven Van de Velde" userId="00b08bc3e1e83696" providerId="LiveId" clId="{A25D7637-D0B6-4F5D-BABA-66A05ED2ACB9}" dt="2022-11-03T06:36:47.497" v="2790" actId="478"/>
          <ac:cxnSpMkLst>
            <pc:docMk/>
            <pc:sldMk cId="158745503" sldId="290"/>
            <ac:cxnSpMk id="923" creationId="{251056B8-856D-3759-3299-C45375799DC4}"/>
          </ac:cxnSpMkLst>
        </pc:cxnChg>
        <pc:cxnChg chg="del mod">
          <ac:chgData name="Sven Van de Velde" userId="00b08bc3e1e83696" providerId="LiveId" clId="{A25D7637-D0B6-4F5D-BABA-66A05ED2ACB9}" dt="2022-11-03T06:36:47.497" v="2790" actId="478"/>
          <ac:cxnSpMkLst>
            <pc:docMk/>
            <pc:sldMk cId="158745503" sldId="290"/>
            <ac:cxnSpMk id="924" creationId="{3AF2F1CC-CC63-9BD1-1C1F-C5A3403143E0}"/>
          </ac:cxnSpMkLst>
        </pc:cxnChg>
        <pc:cxnChg chg="add mod">
          <ac:chgData name="Sven Van de Velde" userId="00b08bc3e1e83696" providerId="LiveId" clId="{A25D7637-D0B6-4F5D-BABA-66A05ED2ACB9}" dt="2022-11-03T08:07:26.005" v="5459" actId="1038"/>
          <ac:cxnSpMkLst>
            <pc:docMk/>
            <pc:sldMk cId="158745503" sldId="290"/>
            <ac:cxnSpMk id="924" creationId="{C3D11584-0669-645E-D057-4CB880E63F86}"/>
          </ac:cxnSpMkLst>
        </pc:cxnChg>
        <pc:cxnChg chg="del mod">
          <ac:chgData name="Sven Van de Velde" userId="00b08bc3e1e83696" providerId="LiveId" clId="{A25D7637-D0B6-4F5D-BABA-66A05ED2ACB9}" dt="2022-11-03T06:36:47.497" v="2790" actId="478"/>
          <ac:cxnSpMkLst>
            <pc:docMk/>
            <pc:sldMk cId="158745503" sldId="290"/>
            <ac:cxnSpMk id="925" creationId="{3A23151A-BB07-2040-F2C4-3B6425A90A4F}"/>
          </ac:cxnSpMkLst>
        </pc:cxnChg>
        <pc:cxnChg chg="del mod">
          <ac:chgData name="Sven Van de Velde" userId="00b08bc3e1e83696" providerId="LiveId" clId="{A25D7637-D0B6-4F5D-BABA-66A05ED2ACB9}" dt="2022-11-03T06:36:47.497" v="2790" actId="478"/>
          <ac:cxnSpMkLst>
            <pc:docMk/>
            <pc:sldMk cId="158745503" sldId="290"/>
            <ac:cxnSpMk id="929" creationId="{A999A554-6301-AD24-A4EB-13E20655F3E4}"/>
          </ac:cxnSpMkLst>
        </pc:cxnChg>
        <pc:cxnChg chg="add mod">
          <ac:chgData name="Sven Van de Velde" userId="00b08bc3e1e83696" providerId="LiveId" clId="{A25D7637-D0B6-4F5D-BABA-66A05ED2ACB9}" dt="2022-11-03T08:07:26.005" v="5459" actId="1038"/>
          <ac:cxnSpMkLst>
            <pc:docMk/>
            <pc:sldMk cId="158745503" sldId="290"/>
            <ac:cxnSpMk id="930" creationId="{46B8B6CA-107A-8ED7-071B-58F7D646E256}"/>
          </ac:cxnSpMkLst>
        </pc:cxnChg>
        <pc:cxnChg chg="del mod">
          <ac:chgData name="Sven Van de Velde" userId="00b08bc3e1e83696" providerId="LiveId" clId="{A25D7637-D0B6-4F5D-BABA-66A05ED2ACB9}" dt="2022-11-03T06:56:03.325" v="3070" actId="478"/>
          <ac:cxnSpMkLst>
            <pc:docMk/>
            <pc:sldMk cId="158745503" sldId="290"/>
            <ac:cxnSpMk id="960" creationId="{F64DCE98-72A6-0CF6-D577-81B938FB604B}"/>
          </ac:cxnSpMkLst>
        </pc:cxnChg>
        <pc:cxnChg chg="del mod">
          <ac:chgData name="Sven Van de Velde" userId="00b08bc3e1e83696" providerId="LiveId" clId="{A25D7637-D0B6-4F5D-BABA-66A05ED2ACB9}" dt="2022-11-03T06:56:07.876" v="3073" actId="478"/>
          <ac:cxnSpMkLst>
            <pc:docMk/>
            <pc:sldMk cId="158745503" sldId="290"/>
            <ac:cxnSpMk id="961" creationId="{45F4D3C8-F92E-97EC-CAFE-D13B8A1EF68F}"/>
          </ac:cxnSpMkLst>
        </pc:cxnChg>
        <pc:cxnChg chg="del mod">
          <ac:chgData name="Sven Van de Velde" userId="00b08bc3e1e83696" providerId="LiveId" clId="{A25D7637-D0B6-4F5D-BABA-66A05ED2ACB9}" dt="2022-11-03T06:56:05.682" v="3072" actId="478"/>
          <ac:cxnSpMkLst>
            <pc:docMk/>
            <pc:sldMk cId="158745503" sldId="290"/>
            <ac:cxnSpMk id="965" creationId="{C96F7D2C-7166-F551-FFDB-BD245E470FC3}"/>
          </ac:cxnSpMkLst>
        </pc:cxnChg>
        <pc:cxnChg chg="del mod">
          <ac:chgData name="Sven Van de Velde" userId="00b08bc3e1e83696" providerId="LiveId" clId="{A25D7637-D0B6-4F5D-BABA-66A05ED2ACB9}" dt="2022-11-03T06:56:04.834" v="3071" actId="478"/>
          <ac:cxnSpMkLst>
            <pc:docMk/>
            <pc:sldMk cId="158745503" sldId="290"/>
            <ac:cxnSpMk id="972" creationId="{CB7E0603-2311-CD53-F34C-806BA8215B0C}"/>
          </ac:cxnSpMkLst>
        </pc:cxnChg>
        <pc:cxnChg chg="add mod">
          <ac:chgData name="Sven Van de Velde" userId="00b08bc3e1e83696" providerId="LiveId" clId="{A25D7637-D0B6-4F5D-BABA-66A05ED2ACB9}" dt="2022-11-03T08:07:26.005" v="5459" actId="1038"/>
          <ac:cxnSpMkLst>
            <pc:docMk/>
            <pc:sldMk cId="158745503" sldId="290"/>
            <ac:cxnSpMk id="973" creationId="{E962EDB2-8588-0254-4011-5305EA99EBAC}"/>
          </ac:cxnSpMkLst>
        </pc:cxnChg>
        <pc:cxnChg chg="add mod">
          <ac:chgData name="Sven Van de Velde" userId="00b08bc3e1e83696" providerId="LiveId" clId="{A25D7637-D0B6-4F5D-BABA-66A05ED2ACB9}" dt="2022-11-03T08:07:26.005" v="5459" actId="1038"/>
          <ac:cxnSpMkLst>
            <pc:docMk/>
            <pc:sldMk cId="158745503" sldId="290"/>
            <ac:cxnSpMk id="1043" creationId="{22F3C20F-D152-71BD-F024-D3E70840D37E}"/>
          </ac:cxnSpMkLst>
        </pc:cxnChg>
        <pc:cxnChg chg="add del mod">
          <ac:chgData name="Sven Van de Velde" userId="00b08bc3e1e83696" providerId="LiveId" clId="{A25D7637-D0B6-4F5D-BABA-66A05ED2ACB9}" dt="2022-11-03T07:20:44.572" v="3507" actId="478"/>
          <ac:cxnSpMkLst>
            <pc:docMk/>
            <pc:sldMk cId="158745503" sldId="290"/>
            <ac:cxnSpMk id="1073" creationId="{5237884F-418C-EE79-783B-7C657466BEB9}"/>
          </ac:cxnSpMkLst>
        </pc:cxnChg>
        <pc:cxnChg chg="add mod">
          <ac:chgData name="Sven Van de Velde" userId="00b08bc3e1e83696" providerId="LiveId" clId="{A25D7637-D0B6-4F5D-BABA-66A05ED2ACB9}" dt="2022-11-03T08:07:26.005" v="5459" actId="1038"/>
          <ac:cxnSpMkLst>
            <pc:docMk/>
            <pc:sldMk cId="158745503" sldId="290"/>
            <ac:cxnSpMk id="1077" creationId="{1BA52AAC-69E4-3FA2-5D9E-695CD48E25B3}"/>
          </ac:cxnSpMkLst>
        </pc:cxnChg>
        <pc:cxnChg chg="add mod">
          <ac:chgData name="Sven Van de Velde" userId="00b08bc3e1e83696" providerId="LiveId" clId="{A25D7637-D0B6-4F5D-BABA-66A05ED2ACB9}" dt="2022-11-03T08:07:26.005" v="5459" actId="1038"/>
          <ac:cxnSpMkLst>
            <pc:docMk/>
            <pc:sldMk cId="158745503" sldId="290"/>
            <ac:cxnSpMk id="1083" creationId="{EAFE1223-8636-4DD7-551F-B298CDBC7EBE}"/>
          </ac:cxnSpMkLst>
        </pc:cxnChg>
      </pc:sldChg>
      <pc:sldChg chg="add del">
        <pc:chgData name="Sven Van de Velde" userId="00b08bc3e1e83696" providerId="LiveId" clId="{A25D7637-D0B6-4F5D-BABA-66A05ED2ACB9}" dt="2022-11-03T07:21:31.480" v="3509" actId="47"/>
        <pc:sldMkLst>
          <pc:docMk/>
          <pc:sldMk cId="2622281193" sldId="291"/>
        </pc:sldMkLst>
      </pc:sldChg>
      <pc:sldChg chg="addSp delSp modSp add mod">
        <pc:chgData name="Sven Van de Velde" userId="00b08bc3e1e83696" providerId="LiveId" clId="{A25D7637-D0B6-4F5D-BABA-66A05ED2ACB9}" dt="2022-11-03T11:28:14.110" v="7772" actId="207"/>
        <pc:sldMkLst>
          <pc:docMk/>
          <pc:sldMk cId="3596223003" sldId="291"/>
        </pc:sldMkLst>
        <pc:spChg chg="del">
          <ac:chgData name="Sven Van de Velde" userId="00b08bc3e1e83696" providerId="LiveId" clId="{A25D7637-D0B6-4F5D-BABA-66A05ED2ACB9}" dt="2022-11-03T07:22:10.590" v="3515" actId="478"/>
          <ac:spMkLst>
            <pc:docMk/>
            <pc:sldMk cId="3596223003" sldId="291"/>
            <ac:spMk id="2" creationId="{CCA81846-C623-E7E2-0C3E-170B11C206A9}"/>
          </ac:spMkLst>
        </pc:spChg>
        <pc:spChg chg="del">
          <ac:chgData name="Sven Van de Velde" userId="00b08bc3e1e83696" providerId="LiveId" clId="{A25D7637-D0B6-4F5D-BABA-66A05ED2ACB9}" dt="2022-11-03T07:22:10.590" v="3515" actId="478"/>
          <ac:spMkLst>
            <pc:docMk/>
            <pc:sldMk cId="3596223003" sldId="291"/>
            <ac:spMk id="3" creationId="{73AD06BB-CDC0-2317-387C-7DC85692B166}"/>
          </ac:spMkLst>
        </pc:spChg>
        <pc:spChg chg="del">
          <ac:chgData name="Sven Van de Velde" userId="00b08bc3e1e83696" providerId="LiveId" clId="{A25D7637-D0B6-4F5D-BABA-66A05ED2ACB9}" dt="2022-11-03T07:22:10.590" v="3515" actId="478"/>
          <ac:spMkLst>
            <pc:docMk/>
            <pc:sldMk cId="3596223003" sldId="291"/>
            <ac:spMk id="7" creationId="{ECB8EF82-4735-D330-FA81-076E79EE3ED8}"/>
          </ac:spMkLst>
        </pc:spChg>
        <pc:spChg chg="add mod">
          <ac:chgData name="Sven Van de Velde" userId="00b08bc3e1e83696" providerId="LiveId" clId="{A25D7637-D0B6-4F5D-BABA-66A05ED2ACB9}" dt="2022-11-03T07:22:45.961" v="3647" actId="20577"/>
          <ac:spMkLst>
            <pc:docMk/>
            <pc:sldMk cId="3596223003" sldId="291"/>
            <ac:spMk id="21" creationId="{5049ED46-65DF-962D-EB8C-95B901FCDF3F}"/>
          </ac:spMkLst>
        </pc:spChg>
        <pc:spChg chg="add mod">
          <ac:chgData name="Sven Van de Velde" userId="00b08bc3e1e83696" providerId="LiveId" clId="{A25D7637-D0B6-4F5D-BABA-66A05ED2ACB9}" dt="2022-11-03T08:42:18.836" v="5971" actId="14100"/>
          <ac:spMkLst>
            <pc:docMk/>
            <pc:sldMk cId="3596223003" sldId="291"/>
            <ac:spMk id="25" creationId="{A1893D78-EED7-FD66-97EA-115938148BFC}"/>
          </ac:spMkLst>
        </pc:spChg>
        <pc:spChg chg="mod">
          <ac:chgData name="Sven Van de Velde" userId="00b08bc3e1e83696" providerId="LiveId" clId="{A25D7637-D0B6-4F5D-BABA-66A05ED2ACB9}" dt="2022-11-03T07:22:34.477" v="3628"/>
          <ac:spMkLst>
            <pc:docMk/>
            <pc:sldMk cId="3596223003" sldId="291"/>
            <ac:spMk id="33" creationId="{935FF536-8393-EA90-F4E1-E3A68F23033A}"/>
          </ac:spMkLst>
        </pc:spChg>
        <pc:spChg chg="mod">
          <ac:chgData name="Sven Van de Velde" userId="00b08bc3e1e83696" providerId="LiveId" clId="{A25D7637-D0B6-4F5D-BABA-66A05ED2ACB9}" dt="2022-11-03T07:22:34.477" v="3628"/>
          <ac:spMkLst>
            <pc:docMk/>
            <pc:sldMk cId="3596223003" sldId="291"/>
            <ac:spMk id="34" creationId="{4C1EF189-62D6-7574-1EFE-CF32B3967453}"/>
          </ac:spMkLst>
        </pc:spChg>
        <pc:spChg chg="add mod">
          <ac:chgData name="Sven Van de Velde" userId="00b08bc3e1e83696" providerId="LiveId" clId="{A25D7637-D0B6-4F5D-BABA-66A05ED2ACB9}" dt="2022-11-03T11:28:14.110" v="7772" actId="207"/>
          <ac:spMkLst>
            <pc:docMk/>
            <pc:sldMk cId="3596223003" sldId="291"/>
            <ac:spMk id="35" creationId="{F006C9A9-A763-A379-1447-ED47E6B87F8F}"/>
          </ac:spMkLst>
        </pc:spChg>
        <pc:spChg chg="mod">
          <ac:chgData name="Sven Van de Velde" userId="00b08bc3e1e83696" providerId="LiveId" clId="{A25D7637-D0B6-4F5D-BABA-66A05ED2ACB9}" dt="2022-11-03T07:32:10.808" v="3812" actId="20577"/>
          <ac:spMkLst>
            <pc:docMk/>
            <pc:sldMk cId="3596223003" sldId="291"/>
            <ac:spMk id="41" creationId="{53D098AD-70EF-3EDE-3870-D4440E9837C5}"/>
          </ac:spMkLst>
        </pc:spChg>
        <pc:spChg chg="mod">
          <ac:chgData name="Sven Van de Velde" userId="00b08bc3e1e83696" providerId="LiveId" clId="{A25D7637-D0B6-4F5D-BABA-66A05ED2ACB9}" dt="2022-11-03T07:22:34.477" v="3628"/>
          <ac:spMkLst>
            <pc:docMk/>
            <pc:sldMk cId="3596223003" sldId="291"/>
            <ac:spMk id="42" creationId="{0464F9BE-B413-85AB-2DB7-6D0114623EC7}"/>
          </ac:spMkLst>
        </pc:spChg>
        <pc:spChg chg="mod">
          <ac:chgData name="Sven Van de Velde" userId="00b08bc3e1e83696" providerId="LiveId" clId="{A25D7637-D0B6-4F5D-BABA-66A05ED2ACB9}" dt="2022-11-03T07:25:48.451" v="3667" actId="207"/>
          <ac:spMkLst>
            <pc:docMk/>
            <pc:sldMk cId="3596223003" sldId="291"/>
            <ac:spMk id="45" creationId="{A81F5744-6829-DCDB-42D4-2D4DE5CB0CF9}"/>
          </ac:spMkLst>
        </pc:spChg>
        <pc:spChg chg="mod">
          <ac:chgData name="Sven Van de Velde" userId="00b08bc3e1e83696" providerId="LiveId" clId="{A25D7637-D0B6-4F5D-BABA-66A05ED2ACB9}" dt="2022-11-03T07:29:06.243" v="3768" actId="207"/>
          <ac:spMkLst>
            <pc:docMk/>
            <pc:sldMk cId="3596223003" sldId="291"/>
            <ac:spMk id="46" creationId="{534D0FF8-E36E-AF09-CAF4-8951D2C0D881}"/>
          </ac:spMkLst>
        </pc:spChg>
        <pc:spChg chg="mod">
          <ac:chgData name="Sven Van de Velde" userId="00b08bc3e1e83696" providerId="LiveId" clId="{A25D7637-D0B6-4F5D-BABA-66A05ED2ACB9}" dt="2022-11-03T07:22:34.477" v="3628"/>
          <ac:spMkLst>
            <pc:docMk/>
            <pc:sldMk cId="3596223003" sldId="291"/>
            <ac:spMk id="48" creationId="{47DC2598-1DD8-84CB-B0CF-A7FDA4C2C7C9}"/>
          </ac:spMkLst>
        </pc:spChg>
        <pc:spChg chg="mod">
          <ac:chgData name="Sven Van de Velde" userId="00b08bc3e1e83696" providerId="LiveId" clId="{A25D7637-D0B6-4F5D-BABA-66A05ED2ACB9}" dt="2022-11-03T07:22:34.477" v="3628"/>
          <ac:spMkLst>
            <pc:docMk/>
            <pc:sldMk cId="3596223003" sldId="291"/>
            <ac:spMk id="49" creationId="{6718ED41-227E-BB00-4BA0-7E6632AAC424}"/>
          </ac:spMkLst>
        </pc:spChg>
        <pc:spChg chg="mod">
          <ac:chgData name="Sven Van de Velde" userId="00b08bc3e1e83696" providerId="LiveId" clId="{A25D7637-D0B6-4F5D-BABA-66A05ED2ACB9}" dt="2022-11-03T07:22:34.477" v="3628"/>
          <ac:spMkLst>
            <pc:docMk/>
            <pc:sldMk cId="3596223003" sldId="291"/>
            <ac:spMk id="51" creationId="{433CD0D6-2D48-18A9-54A2-F40F49F9CC58}"/>
          </ac:spMkLst>
        </pc:spChg>
        <pc:spChg chg="mod">
          <ac:chgData name="Sven Van de Velde" userId="00b08bc3e1e83696" providerId="LiveId" clId="{A25D7637-D0B6-4F5D-BABA-66A05ED2ACB9}" dt="2022-11-03T07:22:34.477" v="3628"/>
          <ac:spMkLst>
            <pc:docMk/>
            <pc:sldMk cId="3596223003" sldId="291"/>
            <ac:spMk id="52" creationId="{614712E6-16BC-DD4C-66CA-161CAD7BB97F}"/>
          </ac:spMkLst>
        </pc:spChg>
        <pc:spChg chg="del">
          <ac:chgData name="Sven Van de Velde" userId="00b08bc3e1e83696" providerId="LiveId" clId="{A25D7637-D0B6-4F5D-BABA-66A05ED2ACB9}" dt="2022-11-03T07:22:10.590" v="3515" actId="478"/>
          <ac:spMkLst>
            <pc:docMk/>
            <pc:sldMk cId="3596223003" sldId="291"/>
            <ac:spMk id="53" creationId="{628CB547-6E3D-D368-FE9D-9511C78679FB}"/>
          </ac:spMkLst>
        </pc:spChg>
        <pc:spChg chg="del">
          <ac:chgData name="Sven Van de Velde" userId="00b08bc3e1e83696" providerId="LiveId" clId="{A25D7637-D0B6-4F5D-BABA-66A05ED2ACB9}" dt="2022-11-03T07:22:10.590" v="3515" actId="478"/>
          <ac:spMkLst>
            <pc:docMk/>
            <pc:sldMk cId="3596223003" sldId="291"/>
            <ac:spMk id="54" creationId="{101DAC59-8D66-83DA-A035-E41E5A2D03EE}"/>
          </ac:spMkLst>
        </pc:spChg>
        <pc:spChg chg="del mod">
          <ac:chgData name="Sven Van de Velde" userId="00b08bc3e1e83696" providerId="LiveId" clId="{A25D7637-D0B6-4F5D-BABA-66A05ED2ACB9}" dt="2022-11-03T08:39:02.719" v="5763" actId="478"/>
          <ac:spMkLst>
            <pc:docMk/>
            <pc:sldMk cId="3596223003" sldId="291"/>
            <ac:spMk id="56" creationId="{A7117F5E-5777-8C33-651A-1B6848D789ED}"/>
          </ac:spMkLst>
        </pc:spChg>
        <pc:spChg chg="mod">
          <ac:chgData name="Sven Van de Velde" userId="00b08bc3e1e83696" providerId="LiveId" clId="{A25D7637-D0B6-4F5D-BABA-66A05ED2ACB9}" dt="2022-11-03T08:07:47.867" v="5474" actId="1038"/>
          <ac:spMkLst>
            <pc:docMk/>
            <pc:sldMk cId="3596223003" sldId="291"/>
            <ac:spMk id="57" creationId="{6AE2ABD0-3FD9-366E-7309-71A8B42AAD7D}"/>
          </ac:spMkLst>
        </pc:spChg>
        <pc:spChg chg="mod">
          <ac:chgData name="Sven Van de Velde" userId="00b08bc3e1e83696" providerId="LiveId" clId="{A25D7637-D0B6-4F5D-BABA-66A05ED2ACB9}" dt="2022-11-03T08:07:47.867" v="5474" actId="1038"/>
          <ac:spMkLst>
            <pc:docMk/>
            <pc:sldMk cId="3596223003" sldId="291"/>
            <ac:spMk id="58" creationId="{FA2E8B3D-1F01-8D1B-0E32-DFB54D0B16D4}"/>
          </ac:spMkLst>
        </pc:spChg>
        <pc:spChg chg="mod">
          <ac:chgData name="Sven Van de Velde" userId="00b08bc3e1e83696" providerId="LiveId" clId="{A25D7637-D0B6-4F5D-BABA-66A05ED2ACB9}" dt="2022-11-03T08:07:47.867" v="5474" actId="1038"/>
          <ac:spMkLst>
            <pc:docMk/>
            <pc:sldMk cId="3596223003" sldId="291"/>
            <ac:spMk id="59" creationId="{6A90319A-C006-F4AE-5895-C51FA321CA4E}"/>
          </ac:spMkLst>
        </pc:spChg>
        <pc:spChg chg="mod">
          <ac:chgData name="Sven Van de Velde" userId="00b08bc3e1e83696" providerId="LiveId" clId="{A25D7637-D0B6-4F5D-BABA-66A05ED2ACB9}" dt="2022-11-03T08:07:47.867" v="5474" actId="1038"/>
          <ac:spMkLst>
            <pc:docMk/>
            <pc:sldMk cId="3596223003" sldId="291"/>
            <ac:spMk id="60" creationId="{C28B6636-B391-06D6-85F2-81453D8D5F65}"/>
          </ac:spMkLst>
        </pc:spChg>
        <pc:spChg chg="mod">
          <ac:chgData name="Sven Van de Velde" userId="00b08bc3e1e83696" providerId="LiveId" clId="{A25D7637-D0B6-4F5D-BABA-66A05ED2ACB9}" dt="2022-11-03T08:07:47.867" v="5474" actId="1038"/>
          <ac:spMkLst>
            <pc:docMk/>
            <pc:sldMk cId="3596223003" sldId="291"/>
            <ac:spMk id="61" creationId="{AB87F3D8-6722-C26A-F5C6-D21850BC2CCE}"/>
          </ac:spMkLst>
        </pc:spChg>
        <pc:spChg chg="mod">
          <ac:chgData name="Sven Van de Velde" userId="00b08bc3e1e83696" providerId="LiveId" clId="{A25D7637-D0B6-4F5D-BABA-66A05ED2ACB9}" dt="2022-11-03T08:07:47.867" v="5474" actId="1038"/>
          <ac:spMkLst>
            <pc:docMk/>
            <pc:sldMk cId="3596223003" sldId="291"/>
            <ac:spMk id="62" creationId="{9EC49561-77FD-8077-731C-B25606E10839}"/>
          </ac:spMkLst>
        </pc:spChg>
        <pc:spChg chg="mod">
          <ac:chgData name="Sven Van de Velde" userId="00b08bc3e1e83696" providerId="LiveId" clId="{A25D7637-D0B6-4F5D-BABA-66A05ED2ACB9}" dt="2022-11-03T08:07:47.867" v="5474" actId="1038"/>
          <ac:spMkLst>
            <pc:docMk/>
            <pc:sldMk cId="3596223003" sldId="291"/>
            <ac:spMk id="63" creationId="{5433B53E-433D-2B8F-F9D2-BF1864A6DD84}"/>
          </ac:spMkLst>
        </pc:spChg>
        <pc:spChg chg="mod">
          <ac:chgData name="Sven Van de Velde" userId="00b08bc3e1e83696" providerId="LiveId" clId="{A25D7637-D0B6-4F5D-BABA-66A05ED2ACB9}" dt="2022-11-03T08:07:47.867" v="5474" actId="1038"/>
          <ac:spMkLst>
            <pc:docMk/>
            <pc:sldMk cId="3596223003" sldId="291"/>
            <ac:spMk id="64" creationId="{3CB6C8CE-9A3A-CF2A-44B5-3512F128522D}"/>
          </ac:spMkLst>
        </pc:spChg>
        <pc:spChg chg="mod">
          <ac:chgData name="Sven Van de Velde" userId="00b08bc3e1e83696" providerId="LiveId" clId="{A25D7637-D0B6-4F5D-BABA-66A05ED2ACB9}" dt="2022-11-03T07:22:34.477" v="3628"/>
          <ac:spMkLst>
            <pc:docMk/>
            <pc:sldMk cId="3596223003" sldId="291"/>
            <ac:spMk id="74" creationId="{1E474D6C-CFAB-0F81-FF95-6705E5817C80}"/>
          </ac:spMkLst>
        </pc:spChg>
        <pc:spChg chg="mod">
          <ac:chgData name="Sven Van de Velde" userId="00b08bc3e1e83696" providerId="LiveId" clId="{A25D7637-D0B6-4F5D-BABA-66A05ED2ACB9}" dt="2022-11-03T07:24:25.148" v="3659"/>
          <ac:spMkLst>
            <pc:docMk/>
            <pc:sldMk cId="3596223003" sldId="291"/>
            <ac:spMk id="76" creationId="{A17EFB2A-6247-C557-9FED-DCC626979442}"/>
          </ac:spMkLst>
        </pc:spChg>
        <pc:spChg chg="mod">
          <ac:chgData name="Sven Van de Velde" userId="00b08bc3e1e83696" providerId="LiveId" clId="{A25D7637-D0B6-4F5D-BABA-66A05ED2ACB9}" dt="2022-11-03T07:24:25.148" v="3659"/>
          <ac:spMkLst>
            <pc:docMk/>
            <pc:sldMk cId="3596223003" sldId="291"/>
            <ac:spMk id="90" creationId="{41149FF7-8E07-9DFF-CA48-F43F10AB9E41}"/>
          </ac:spMkLst>
        </pc:spChg>
        <pc:spChg chg="del">
          <ac:chgData name="Sven Van de Velde" userId="00b08bc3e1e83696" providerId="LiveId" clId="{A25D7637-D0B6-4F5D-BABA-66A05ED2ACB9}" dt="2022-11-03T07:22:10.590" v="3515" actId="478"/>
          <ac:spMkLst>
            <pc:docMk/>
            <pc:sldMk cId="3596223003" sldId="291"/>
            <ac:spMk id="98" creationId="{689E4B31-E8C4-BBE8-CD57-0A9AE5B4E830}"/>
          </ac:spMkLst>
        </pc:spChg>
        <pc:spChg chg="del">
          <ac:chgData name="Sven Van de Velde" userId="00b08bc3e1e83696" providerId="LiveId" clId="{A25D7637-D0B6-4F5D-BABA-66A05ED2ACB9}" dt="2022-11-03T07:22:10.590" v="3515" actId="478"/>
          <ac:spMkLst>
            <pc:docMk/>
            <pc:sldMk cId="3596223003" sldId="291"/>
            <ac:spMk id="99" creationId="{D1198E47-DE73-88E0-D378-6BF83BB531E7}"/>
          </ac:spMkLst>
        </pc:spChg>
        <pc:spChg chg="del">
          <ac:chgData name="Sven Van de Velde" userId="00b08bc3e1e83696" providerId="LiveId" clId="{A25D7637-D0B6-4F5D-BABA-66A05ED2ACB9}" dt="2022-11-03T07:22:10.590" v="3515" actId="478"/>
          <ac:spMkLst>
            <pc:docMk/>
            <pc:sldMk cId="3596223003" sldId="291"/>
            <ac:spMk id="103" creationId="{26220354-43F3-B5DD-0DB8-E3DD509A13AB}"/>
          </ac:spMkLst>
        </pc:spChg>
        <pc:spChg chg="add mod">
          <ac:chgData name="Sven Van de Velde" userId="00b08bc3e1e83696" providerId="LiveId" clId="{A25D7637-D0B6-4F5D-BABA-66A05ED2ACB9}" dt="2022-11-03T07:27:31.682" v="3750" actId="20577"/>
          <ac:spMkLst>
            <pc:docMk/>
            <pc:sldMk cId="3596223003" sldId="291"/>
            <ac:spMk id="110" creationId="{08358F29-BD6A-F03B-D5F4-F553291ECA3C}"/>
          </ac:spMkLst>
        </pc:spChg>
        <pc:spChg chg="add mod">
          <ac:chgData name="Sven Van de Velde" userId="00b08bc3e1e83696" providerId="LiveId" clId="{A25D7637-D0B6-4F5D-BABA-66A05ED2ACB9}" dt="2022-11-03T08:42:18.836" v="5971" actId="14100"/>
          <ac:spMkLst>
            <pc:docMk/>
            <pc:sldMk cId="3596223003" sldId="291"/>
            <ac:spMk id="111" creationId="{7A40495D-D96F-C72E-11BE-437EFDEE5073}"/>
          </ac:spMkLst>
        </pc:spChg>
        <pc:spChg chg="del">
          <ac:chgData name="Sven Van de Velde" userId="00b08bc3e1e83696" providerId="LiveId" clId="{A25D7637-D0B6-4F5D-BABA-66A05ED2ACB9}" dt="2022-11-03T07:22:10.590" v="3515" actId="478"/>
          <ac:spMkLst>
            <pc:docMk/>
            <pc:sldMk cId="3596223003" sldId="291"/>
            <ac:spMk id="898" creationId="{69B4F138-5EA9-2FDA-92C5-CF68574A5C2F}"/>
          </ac:spMkLst>
        </pc:spChg>
        <pc:spChg chg="mod">
          <ac:chgData name="Sven Van de Velde" userId="00b08bc3e1e83696" providerId="LiveId" clId="{A25D7637-D0B6-4F5D-BABA-66A05ED2ACB9}" dt="2022-11-03T07:32:19.674" v="3814" actId="20577"/>
          <ac:spMkLst>
            <pc:docMk/>
            <pc:sldMk cId="3596223003" sldId="291"/>
            <ac:spMk id="906" creationId="{FF4E7655-9BF7-E6CA-9ECA-B2740D78F4BA}"/>
          </ac:spMkLst>
        </pc:spChg>
        <pc:spChg chg="mod">
          <ac:chgData name="Sven Van de Velde" userId="00b08bc3e1e83696" providerId="LiveId" clId="{A25D7637-D0B6-4F5D-BABA-66A05ED2ACB9}" dt="2022-11-03T07:22:34.477" v="3628"/>
          <ac:spMkLst>
            <pc:docMk/>
            <pc:sldMk cId="3596223003" sldId="291"/>
            <ac:spMk id="907" creationId="{7338BDD0-8C05-D6ED-1EE7-199A943831F8}"/>
          </ac:spMkLst>
        </pc:spChg>
        <pc:spChg chg="mod">
          <ac:chgData name="Sven Van de Velde" userId="00b08bc3e1e83696" providerId="LiveId" clId="{A25D7637-D0B6-4F5D-BABA-66A05ED2ACB9}" dt="2022-11-03T07:23:48.338" v="3655" actId="207"/>
          <ac:spMkLst>
            <pc:docMk/>
            <pc:sldMk cId="3596223003" sldId="291"/>
            <ac:spMk id="925" creationId="{C24C1084-3981-1E3F-2525-B143FCC89F9D}"/>
          </ac:spMkLst>
        </pc:spChg>
        <pc:spChg chg="mod">
          <ac:chgData name="Sven Van de Velde" userId="00b08bc3e1e83696" providerId="LiveId" clId="{A25D7637-D0B6-4F5D-BABA-66A05ED2ACB9}" dt="2022-11-03T07:22:34.477" v="3628"/>
          <ac:spMkLst>
            <pc:docMk/>
            <pc:sldMk cId="3596223003" sldId="291"/>
            <ac:spMk id="926" creationId="{48A0260B-6912-690E-9F63-3149724D4F01}"/>
          </ac:spMkLst>
        </pc:spChg>
        <pc:spChg chg="mod">
          <ac:chgData name="Sven Van de Velde" userId="00b08bc3e1e83696" providerId="LiveId" clId="{A25D7637-D0B6-4F5D-BABA-66A05ED2ACB9}" dt="2022-11-03T08:09:02.559" v="5508" actId="20577"/>
          <ac:spMkLst>
            <pc:docMk/>
            <pc:sldMk cId="3596223003" sldId="291"/>
            <ac:spMk id="928" creationId="{DD5CA8F7-82DF-D291-694D-336B5F3C96B4}"/>
          </ac:spMkLst>
        </pc:spChg>
        <pc:spChg chg="mod">
          <ac:chgData name="Sven Van de Velde" userId="00b08bc3e1e83696" providerId="LiveId" clId="{A25D7637-D0B6-4F5D-BABA-66A05ED2ACB9}" dt="2022-11-03T07:22:34.477" v="3628"/>
          <ac:spMkLst>
            <pc:docMk/>
            <pc:sldMk cId="3596223003" sldId="291"/>
            <ac:spMk id="929" creationId="{A1D833A0-4BA6-8B82-7066-D32E34E1A3E5}"/>
          </ac:spMkLst>
        </pc:spChg>
        <pc:spChg chg="mod">
          <ac:chgData name="Sven Van de Velde" userId="00b08bc3e1e83696" providerId="LiveId" clId="{A25D7637-D0B6-4F5D-BABA-66A05ED2ACB9}" dt="2022-11-03T07:22:34.477" v="3628"/>
          <ac:spMkLst>
            <pc:docMk/>
            <pc:sldMk cId="3596223003" sldId="291"/>
            <ac:spMk id="932" creationId="{AFEE87A0-0212-A199-E4B3-86EA5F5431C5}"/>
          </ac:spMkLst>
        </pc:spChg>
        <pc:spChg chg="del">
          <ac:chgData name="Sven Van de Velde" userId="00b08bc3e1e83696" providerId="LiveId" clId="{A25D7637-D0B6-4F5D-BABA-66A05ED2ACB9}" dt="2022-11-03T07:22:10.590" v="3515" actId="478"/>
          <ac:spMkLst>
            <pc:docMk/>
            <pc:sldMk cId="3596223003" sldId="291"/>
            <ac:spMk id="936" creationId="{BE9AE9CE-EB0C-6659-63D5-83E662572975}"/>
          </ac:spMkLst>
        </pc:spChg>
        <pc:spChg chg="del">
          <ac:chgData name="Sven Van de Velde" userId="00b08bc3e1e83696" providerId="LiveId" clId="{A25D7637-D0B6-4F5D-BABA-66A05ED2ACB9}" dt="2022-11-03T07:22:10.590" v="3515" actId="478"/>
          <ac:spMkLst>
            <pc:docMk/>
            <pc:sldMk cId="3596223003" sldId="291"/>
            <ac:spMk id="937" creationId="{F42F28BB-FA68-EA56-0676-A0A89ADC71F2}"/>
          </ac:spMkLst>
        </pc:spChg>
        <pc:spChg chg="del">
          <ac:chgData name="Sven Van de Velde" userId="00b08bc3e1e83696" providerId="LiveId" clId="{A25D7637-D0B6-4F5D-BABA-66A05ED2ACB9}" dt="2022-11-03T07:22:10.590" v="3515" actId="478"/>
          <ac:spMkLst>
            <pc:docMk/>
            <pc:sldMk cId="3596223003" sldId="291"/>
            <ac:spMk id="939" creationId="{D4BB2208-611C-F2A4-8243-B978A855D0C5}"/>
          </ac:spMkLst>
        </pc:spChg>
        <pc:spChg chg="del">
          <ac:chgData name="Sven Van de Velde" userId="00b08bc3e1e83696" providerId="LiveId" clId="{A25D7637-D0B6-4F5D-BABA-66A05ED2ACB9}" dt="2022-11-03T07:22:10.590" v="3515" actId="478"/>
          <ac:spMkLst>
            <pc:docMk/>
            <pc:sldMk cId="3596223003" sldId="291"/>
            <ac:spMk id="940" creationId="{34EE017D-87AC-A251-736A-C6784E9CB92C}"/>
          </ac:spMkLst>
        </pc:spChg>
        <pc:spChg chg="del">
          <ac:chgData name="Sven Van de Velde" userId="00b08bc3e1e83696" providerId="LiveId" clId="{A25D7637-D0B6-4F5D-BABA-66A05ED2ACB9}" dt="2022-11-03T07:22:10.590" v="3515" actId="478"/>
          <ac:spMkLst>
            <pc:docMk/>
            <pc:sldMk cId="3596223003" sldId="291"/>
            <ac:spMk id="943" creationId="{8987F02C-631E-7421-75BF-E2F1E841A238}"/>
          </ac:spMkLst>
        </pc:spChg>
        <pc:spChg chg="del">
          <ac:chgData name="Sven Van de Velde" userId="00b08bc3e1e83696" providerId="LiveId" clId="{A25D7637-D0B6-4F5D-BABA-66A05ED2ACB9}" dt="2022-11-03T07:22:10.590" v="3515" actId="478"/>
          <ac:spMkLst>
            <pc:docMk/>
            <pc:sldMk cId="3596223003" sldId="291"/>
            <ac:spMk id="947" creationId="{9CA98FF0-482D-D5C0-87A5-D725130111C3}"/>
          </ac:spMkLst>
        </pc:spChg>
        <pc:spChg chg="mod">
          <ac:chgData name="Sven Van de Velde" userId="00b08bc3e1e83696" providerId="LiveId" clId="{A25D7637-D0B6-4F5D-BABA-66A05ED2ACB9}" dt="2022-11-03T07:26:40.165" v="3672"/>
          <ac:spMkLst>
            <pc:docMk/>
            <pc:sldMk cId="3596223003" sldId="291"/>
            <ac:spMk id="960" creationId="{3BFFDACD-2C9F-6957-7218-5D187BB13976}"/>
          </ac:spMkLst>
        </pc:spChg>
        <pc:spChg chg="mod">
          <ac:chgData name="Sven Van de Velde" userId="00b08bc3e1e83696" providerId="LiveId" clId="{A25D7637-D0B6-4F5D-BABA-66A05ED2ACB9}" dt="2022-11-03T07:26:40.165" v="3672"/>
          <ac:spMkLst>
            <pc:docMk/>
            <pc:sldMk cId="3596223003" sldId="291"/>
            <ac:spMk id="961" creationId="{7342F2EC-CF68-A70E-EBB2-D4775FCE2AF1}"/>
          </ac:spMkLst>
        </pc:spChg>
        <pc:spChg chg="add mod">
          <ac:chgData name="Sven Van de Velde" userId="00b08bc3e1e83696" providerId="LiveId" clId="{A25D7637-D0B6-4F5D-BABA-66A05ED2ACB9}" dt="2022-11-03T11:28:14.110" v="7772" actId="207"/>
          <ac:spMkLst>
            <pc:docMk/>
            <pc:sldMk cId="3596223003" sldId="291"/>
            <ac:spMk id="965" creationId="{FC3DBFFC-9ED1-7C11-8DB5-B065A7DC7045}"/>
          </ac:spMkLst>
        </pc:spChg>
        <pc:spChg chg="mod">
          <ac:chgData name="Sven Van de Velde" userId="00b08bc3e1e83696" providerId="LiveId" clId="{A25D7637-D0B6-4F5D-BABA-66A05ED2ACB9}" dt="2022-11-03T07:30:44.804" v="3808" actId="20577"/>
          <ac:spMkLst>
            <pc:docMk/>
            <pc:sldMk cId="3596223003" sldId="291"/>
            <ac:spMk id="974" creationId="{64E1FD6C-A09D-2B6D-5B78-BCFF2AFD3868}"/>
          </ac:spMkLst>
        </pc:spChg>
        <pc:spChg chg="mod">
          <ac:chgData name="Sven Van de Velde" userId="00b08bc3e1e83696" providerId="LiveId" clId="{A25D7637-D0B6-4F5D-BABA-66A05ED2ACB9}" dt="2022-11-03T07:26:40.165" v="3672"/>
          <ac:spMkLst>
            <pc:docMk/>
            <pc:sldMk cId="3596223003" sldId="291"/>
            <ac:spMk id="975" creationId="{A6686856-77C9-177F-BCA9-270FF95E175C}"/>
          </ac:spMkLst>
        </pc:spChg>
        <pc:spChg chg="del">
          <ac:chgData name="Sven Van de Velde" userId="00b08bc3e1e83696" providerId="LiveId" clId="{A25D7637-D0B6-4F5D-BABA-66A05ED2ACB9}" dt="2022-11-03T07:22:10.590" v="3515" actId="478"/>
          <ac:spMkLst>
            <pc:docMk/>
            <pc:sldMk cId="3596223003" sldId="291"/>
            <ac:spMk id="980" creationId="{3DE2FF3B-8C0C-CADC-18AE-52EDEC1F7D3D}"/>
          </ac:spMkLst>
        </pc:spChg>
        <pc:spChg chg="del">
          <ac:chgData name="Sven Van de Velde" userId="00b08bc3e1e83696" providerId="LiveId" clId="{A25D7637-D0B6-4F5D-BABA-66A05ED2ACB9}" dt="2022-11-03T07:22:10.590" v="3515" actId="478"/>
          <ac:spMkLst>
            <pc:docMk/>
            <pc:sldMk cId="3596223003" sldId="291"/>
            <ac:spMk id="981" creationId="{C2F28225-1CE3-5F82-D748-6023240F475E}"/>
          </ac:spMkLst>
        </pc:spChg>
        <pc:spChg chg="del">
          <ac:chgData name="Sven Van de Velde" userId="00b08bc3e1e83696" providerId="LiveId" clId="{A25D7637-D0B6-4F5D-BABA-66A05ED2ACB9}" dt="2022-11-03T07:22:10.590" v="3515" actId="478"/>
          <ac:spMkLst>
            <pc:docMk/>
            <pc:sldMk cId="3596223003" sldId="291"/>
            <ac:spMk id="985" creationId="{B3DBD5F3-06A4-81E0-57E0-592589134CCA}"/>
          </ac:spMkLst>
        </pc:spChg>
        <pc:spChg chg="mod">
          <ac:chgData name="Sven Van de Velde" userId="00b08bc3e1e83696" providerId="LiveId" clId="{A25D7637-D0B6-4F5D-BABA-66A05ED2ACB9}" dt="2022-11-03T07:30:49.949" v="3810" actId="20577"/>
          <ac:spMkLst>
            <pc:docMk/>
            <pc:sldMk cId="3596223003" sldId="291"/>
            <ac:spMk id="989" creationId="{E8E3FB1A-4CC9-2A2F-B0E1-9A565ECBEC94}"/>
          </ac:spMkLst>
        </pc:spChg>
        <pc:spChg chg="mod">
          <ac:chgData name="Sven Van de Velde" userId="00b08bc3e1e83696" providerId="LiveId" clId="{A25D7637-D0B6-4F5D-BABA-66A05ED2ACB9}" dt="2022-11-03T07:29:09.537" v="3769" actId="207"/>
          <ac:spMkLst>
            <pc:docMk/>
            <pc:sldMk cId="3596223003" sldId="291"/>
            <ac:spMk id="990" creationId="{46630A6C-9A74-68C0-4B80-6FEB074D1746}"/>
          </ac:spMkLst>
        </pc:spChg>
        <pc:spChg chg="mod">
          <ac:chgData name="Sven Van de Velde" userId="00b08bc3e1e83696" providerId="LiveId" clId="{A25D7637-D0B6-4F5D-BABA-66A05ED2ACB9}" dt="2022-11-03T07:26:40.165" v="3672"/>
          <ac:spMkLst>
            <pc:docMk/>
            <pc:sldMk cId="3596223003" sldId="291"/>
            <ac:spMk id="1007" creationId="{7ADD8099-BC35-4327-3797-33BB94793FE4}"/>
          </ac:spMkLst>
        </pc:spChg>
        <pc:spChg chg="mod">
          <ac:chgData name="Sven Van de Velde" userId="00b08bc3e1e83696" providerId="LiveId" clId="{A25D7637-D0B6-4F5D-BABA-66A05ED2ACB9}" dt="2022-11-03T07:26:40.165" v="3672"/>
          <ac:spMkLst>
            <pc:docMk/>
            <pc:sldMk cId="3596223003" sldId="291"/>
            <ac:spMk id="1008" creationId="{51C1EFB1-4E7B-25BD-1B8D-5054A67C2D44}"/>
          </ac:spMkLst>
        </pc:spChg>
        <pc:spChg chg="del">
          <ac:chgData name="Sven Van de Velde" userId="00b08bc3e1e83696" providerId="LiveId" clId="{A25D7637-D0B6-4F5D-BABA-66A05ED2ACB9}" dt="2022-11-03T07:22:10.590" v="3515" actId="478"/>
          <ac:spMkLst>
            <pc:docMk/>
            <pc:sldMk cId="3596223003" sldId="291"/>
            <ac:spMk id="1013" creationId="{3C9C9F21-644A-0B58-C3B7-7862FAED14D4}"/>
          </ac:spMkLst>
        </pc:spChg>
        <pc:spChg chg="del">
          <ac:chgData name="Sven Van de Velde" userId="00b08bc3e1e83696" providerId="LiveId" clId="{A25D7637-D0B6-4F5D-BABA-66A05ED2ACB9}" dt="2022-11-03T07:22:10.590" v="3515" actId="478"/>
          <ac:spMkLst>
            <pc:docMk/>
            <pc:sldMk cId="3596223003" sldId="291"/>
            <ac:spMk id="1014" creationId="{D3DD73EF-501E-B87A-0CCD-4E6E8A9C8A3A}"/>
          </ac:spMkLst>
        </pc:spChg>
        <pc:spChg chg="del">
          <ac:chgData name="Sven Van de Velde" userId="00b08bc3e1e83696" providerId="LiveId" clId="{A25D7637-D0B6-4F5D-BABA-66A05ED2ACB9}" dt="2022-11-03T07:22:10.590" v="3515" actId="478"/>
          <ac:spMkLst>
            <pc:docMk/>
            <pc:sldMk cId="3596223003" sldId="291"/>
            <ac:spMk id="1018" creationId="{A326D836-0507-B077-0BC8-2F9243F4AF0A}"/>
          </ac:spMkLst>
        </pc:spChg>
        <pc:spChg chg="mod">
          <ac:chgData name="Sven Van de Velde" userId="00b08bc3e1e83696" providerId="LiveId" clId="{A25D7637-D0B6-4F5D-BABA-66A05ED2ACB9}" dt="2022-11-03T07:26:40.165" v="3672"/>
          <ac:spMkLst>
            <pc:docMk/>
            <pc:sldMk cId="3596223003" sldId="291"/>
            <ac:spMk id="1028" creationId="{D20BD4BC-C049-99E4-2364-4E5545E3676C}"/>
          </ac:spMkLst>
        </pc:spChg>
        <pc:spChg chg="mod">
          <ac:chgData name="Sven Van de Velde" userId="00b08bc3e1e83696" providerId="LiveId" clId="{A25D7637-D0B6-4F5D-BABA-66A05ED2ACB9}" dt="2022-11-03T07:26:40.165" v="3672"/>
          <ac:spMkLst>
            <pc:docMk/>
            <pc:sldMk cId="3596223003" sldId="291"/>
            <ac:spMk id="1029" creationId="{9D3E41F1-4BF2-567A-CA0D-75F859142DC7}"/>
          </ac:spMkLst>
        </pc:spChg>
        <pc:spChg chg="mod">
          <ac:chgData name="Sven Van de Velde" userId="00b08bc3e1e83696" providerId="LiveId" clId="{A25D7637-D0B6-4F5D-BABA-66A05ED2ACB9}" dt="2022-11-03T07:26:40.165" v="3672"/>
          <ac:spMkLst>
            <pc:docMk/>
            <pc:sldMk cId="3596223003" sldId="291"/>
            <ac:spMk id="1044" creationId="{66181C24-707F-0D33-23E7-D4A40DBDEB42}"/>
          </ac:spMkLst>
        </pc:spChg>
        <pc:spChg chg="mod">
          <ac:chgData name="Sven Van de Velde" userId="00b08bc3e1e83696" providerId="LiveId" clId="{A25D7637-D0B6-4F5D-BABA-66A05ED2ACB9}" dt="2022-11-03T07:26:40.165" v="3672"/>
          <ac:spMkLst>
            <pc:docMk/>
            <pc:sldMk cId="3596223003" sldId="291"/>
            <ac:spMk id="1045" creationId="{8E845E89-020D-1351-4E2A-F0C8EDFE044F}"/>
          </ac:spMkLst>
        </pc:spChg>
        <pc:spChg chg="mod">
          <ac:chgData name="Sven Van de Velde" userId="00b08bc3e1e83696" providerId="LiveId" clId="{A25D7637-D0B6-4F5D-BABA-66A05ED2ACB9}" dt="2022-11-03T07:22:22.845" v="3627" actId="1035"/>
          <ac:spMkLst>
            <pc:docMk/>
            <pc:sldMk cId="3596223003" sldId="291"/>
            <ac:spMk id="1046" creationId="{11454F2F-06F3-DD5F-42FC-29719A1035F1}"/>
          </ac:spMkLst>
        </pc:spChg>
        <pc:spChg chg="mod">
          <ac:chgData name="Sven Van de Velde" userId="00b08bc3e1e83696" providerId="LiveId" clId="{A25D7637-D0B6-4F5D-BABA-66A05ED2ACB9}" dt="2022-11-03T08:42:18.836" v="5971" actId="14100"/>
          <ac:spMkLst>
            <pc:docMk/>
            <pc:sldMk cId="3596223003" sldId="291"/>
            <ac:spMk id="1047" creationId="{D5424CCA-C00A-2253-AF9C-CB7A2FB634FD}"/>
          </ac:spMkLst>
        </pc:spChg>
        <pc:spChg chg="mod">
          <ac:chgData name="Sven Van de Velde" userId="00b08bc3e1e83696" providerId="LiveId" clId="{A25D7637-D0B6-4F5D-BABA-66A05ED2ACB9}" dt="2022-11-03T11:28:14.110" v="7772" actId="207"/>
          <ac:spMkLst>
            <pc:docMk/>
            <pc:sldMk cId="3596223003" sldId="291"/>
            <ac:spMk id="1051" creationId="{90A2CE4D-842D-0C43-994B-D7DCD4A3DC8B}"/>
          </ac:spMkLst>
        </pc:spChg>
        <pc:spChg chg="mod">
          <ac:chgData name="Sven Van de Velde" userId="00b08bc3e1e83696" providerId="LiveId" clId="{A25D7637-D0B6-4F5D-BABA-66A05ED2ACB9}" dt="2022-11-03T08:08:58.295" v="5507" actId="20577"/>
          <ac:spMkLst>
            <pc:docMk/>
            <pc:sldMk cId="3596223003" sldId="291"/>
            <ac:spMk id="1056" creationId="{1071A0BC-B65F-0F1D-67BC-4ADD04946A47}"/>
          </ac:spMkLst>
        </pc:spChg>
        <pc:spChg chg="mod">
          <ac:chgData name="Sven Van de Velde" userId="00b08bc3e1e83696" providerId="LiveId" clId="{A25D7637-D0B6-4F5D-BABA-66A05ED2ACB9}" dt="2022-11-03T07:26:40.165" v="3672"/>
          <ac:spMkLst>
            <pc:docMk/>
            <pc:sldMk cId="3596223003" sldId="291"/>
            <ac:spMk id="1057" creationId="{5806E917-0CF8-6DDB-9DF2-6F70A8BF2A08}"/>
          </ac:spMkLst>
        </pc:spChg>
        <pc:spChg chg="mod">
          <ac:chgData name="Sven Van de Velde" userId="00b08bc3e1e83696" providerId="LiveId" clId="{A25D7637-D0B6-4F5D-BABA-66A05ED2ACB9}" dt="2022-11-03T07:33:24.964" v="3833" actId="207"/>
          <ac:spMkLst>
            <pc:docMk/>
            <pc:sldMk cId="3596223003" sldId="291"/>
            <ac:spMk id="1059" creationId="{3E4D67C9-48BE-BA8A-48CB-92B1E825EC67}"/>
          </ac:spMkLst>
        </pc:spChg>
        <pc:spChg chg="mod">
          <ac:chgData name="Sven Van de Velde" userId="00b08bc3e1e83696" providerId="LiveId" clId="{A25D7637-D0B6-4F5D-BABA-66A05ED2ACB9}" dt="2022-11-03T07:29:02.277" v="3767" actId="207"/>
          <ac:spMkLst>
            <pc:docMk/>
            <pc:sldMk cId="3596223003" sldId="291"/>
            <ac:spMk id="1060" creationId="{4C1B54B2-4646-202B-55EB-4A9DD43F66AB}"/>
          </ac:spMkLst>
        </pc:spChg>
        <pc:spChg chg="mod">
          <ac:chgData name="Sven Van de Velde" userId="00b08bc3e1e83696" providerId="LiveId" clId="{A25D7637-D0B6-4F5D-BABA-66A05ED2ACB9}" dt="2022-11-03T07:23:23.748" v="3650" actId="207"/>
          <ac:spMkLst>
            <pc:docMk/>
            <pc:sldMk cId="3596223003" sldId="291"/>
            <ac:spMk id="1071" creationId="{A035084B-85A1-2247-68AE-617980602E14}"/>
          </ac:spMkLst>
        </pc:spChg>
        <pc:spChg chg="mod">
          <ac:chgData name="Sven Van de Velde" userId="00b08bc3e1e83696" providerId="LiveId" clId="{A25D7637-D0B6-4F5D-BABA-66A05ED2ACB9}" dt="2022-11-03T07:26:40.165" v="3672"/>
          <ac:spMkLst>
            <pc:docMk/>
            <pc:sldMk cId="3596223003" sldId="291"/>
            <ac:spMk id="1078" creationId="{2F174A90-E689-8170-0158-00CAB2985804}"/>
          </ac:spMkLst>
        </pc:spChg>
        <pc:spChg chg="mod">
          <ac:chgData name="Sven Van de Velde" userId="00b08bc3e1e83696" providerId="LiveId" clId="{A25D7637-D0B6-4F5D-BABA-66A05ED2ACB9}" dt="2022-11-03T07:26:40.165" v="3672"/>
          <ac:spMkLst>
            <pc:docMk/>
            <pc:sldMk cId="3596223003" sldId="291"/>
            <ac:spMk id="1079" creationId="{518FA7BD-4C55-523A-77B6-ADE523A14FA1}"/>
          </ac:spMkLst>
        </pc:spChg>
        <pc:spChg chg="mod">
          <ac:chgData name="Sven Van de Velde" userId="00b08bc3e1e83696" providerId="LiveId" clId="{A25D7637-D0B6-4F5D-BABA-66A05ED2ACB9}" dt="2022-11-03T07:26:40.165" v="3672"/>
          <ac:spMkLst>
            <pc:docMk/>
            <pc:sldMk cId="3596223003" sldId="291"/>
            <ac:spMk id="1085" creationId="{A861725F-5889-60B5-E69B-F5ADC354DA8E}"/>
          </ac:spMkLst>
        </pc:spChg>
        <pc:spChg chg="mod">
          <ac:chgData name="Sven Van de Velde" userId="00b08bc3e1e83696" providerId="LiveId" clId="{A25D7637-D0B6-4F5D-BABA-66A05ED2ACB9}" dt="2022-11-03T07:26:40.165" v="3672"/>
          <ac:spMkLst>
            <pc:docMk/>
            <pc:sldMk cId="3596223003" sldId="291"/>
            <ac:spMk id="1086" creationId="{FF9608C7-0BCC-2617-1458-49ED1B3B9A32}"/>
          </ac:spMkLst>
        </pc:spChg>
        <pc:spChg chg="mod">
          <ac:chgData name="Sven Van de Velde" userId="00b08bc3e1e83696" providerId="LiveId" clId="{A25D7637-D0B6-4F5D-BABA-66A05ED2ACB9}" dt="2022-11-03T07:27:17.467" v="3708"/>
          <ac:spMkLst>
            <pc:docMk/>
            <pc:sldMk cId="3596223003" sldId="291"/>
            <ac:spMk id="1088" creationId="{AC2A9996-5237-FBD7-4FDB-74EA804C7089}"/>
          </ac:spMkLst>
        </pc:spChg>
        <pc:spChg chg="mod">
          <ac:chgData name="Sven Van de Velde" userId="00b08bc3e1e83696" providerId="LiveId" clId="{A25D7637-D0B6-4F5D-BABA-66A05ED2ACB9}" dt="2022-11-03T07:27:17.467" v="3708"/>
          <ac:spMkLst>
            <pc:docMk/>
            <pc:sldMk cId="3596223003" sldId="291"/>
            <ac:spMk id="1089" creationId="{14AE9C0B-7FE4-C536-2FC2-3957B953E3F2}"/>
          </ac:spMkLst>
        </pc:spChg>
        <pc:spChg chg="add mod">
          <ac:chgData name="Sven Van de Velde" userId="00b08bc3e1e83696" providerId="LiveId" clId="{A25D7637-D0B6-4F5D-BABA-66A05ED2ACB9}" dt="2022-11-03T07:27:44.288" v="3754" actId="20577"/>
          <ac:spMkLst>
            <pc:docMk/>
            <pc:sldMk cId="3596223003" sldId="291"/>
            <ac:spMk id="1090" creationId="{FC07807A-DDCE-E8DD-1260-866B0AAC78AA}"/>
          </ac:spMkLst>
        </pc:spChg>
        <pc:spChg chg="add mod">
          <ac:chgData name="Sven Van de Velde" userId="00b08bc3e1e83696" providerId="LiveId" clId="{A25D7637-D0B6-4F5D-BABA-66A05ED2ACB9}" dt="2022-11-03T08:42:18.836" v="5971" actId="14100"/>
          <ac:spMkLst>
            <pc:docMk/>
            <pc:sldMk cId="3596223003" sldId="291"/>
            <ac:spMk id="1091" creationId="{B96568FD-E6F4-214B-95F5-E323DE82A441}"/>
          </ac:spMkLst>
        </pc:spChg>
        <pc:spChg chg="mod">
          <ac:chgData name="Sven Van de Velde" userId="00b08bc3e1e83696" providerId="LiveId" clId="{A25D7637-D0B6-4F5D-BABA-66A05ED2ACB9}" dt="2022-11-03T07:27:36.432" v="3751"/>
          <ac:spMkLst>
            <pc:docMk/>
            <pc:sldMk cId="3596223003" sldId="291"/>
            <ac:spMk id="1093" creationId="{A1F8AC99-8559-7670-C0CA-C92DB5A1690E}"/>
          </ac:spMkLst>
        </pc:spChg>
        <pc:spChg chg="mod">
          <ac:chgData name="Sven Van de Velde" userId="00b08bc3e1e83696" providerId="LiveId" clId="{A25D7637-D0B6-4F5D-BABA-66A05ED2ACB9}" dt="2022-11-03T07:27:36.432" v="3751"/>
          <ac:spMkLst>
            <pc:docMk/>
            <pc:sldMk cId="3596223003" sldId="291"/>
            <ac:spMk id="1094" creationId="{BFBCB506-3D9E-9BC3-C0C1-1F84B7996724}"/>
          </ac:spMkLst>
        </pc:spChg>
        <pc:spChg chg="add mod">
          <ac:chgData name="Sven Van de Velde" userId="00b08bc3e1e83696" providerId="LiveId" clId="{A25D7637-D0B6-4F5D-BABA-66A05ED2ACB9}" dt="2022-11-03T11:28:14.110" v="7772" actId="207"/>
          <ac:spMkLst>
            <pc:docMk/>
            <pc:sldMk cId="3596223003" sldId="291"/>
            <ac:spMk id="1095" creationId="{01BDD4F7-5AD0-0175-DCB4-8275E51A8964}"/>
          </ac:spMkLst>
        </pc:spChg>
        <pc:spChg chg="mod">
          <ac:chgData name="Sven Van de Velde" userId="00b08bc3e1e83696" providerId="LiveId" clId="{A25D7637-D0B6-4F5D-BABA-66A05ED2ACB9}" dt="2022-11-03T07:30:35.646" v="3806" actId="20577"/>
          <ac:spMkLst>
            <pc:docMk/>
            <pc:sldMk cId="3596223003" sldId="291"/>
            <ac:spMk id="1097" creationId="{3581E692-8CB3-1560-922B-92A7DA7767DC}"/>
          </ac:spMkLst>
        </pc:spChg>
        <pc:spChg chg="mod">
          <ac:chgData name="Sven Van de Velde" userId="00b08bc3e1e83696" providerId="LiveId" clId="{A25D7637-D0B6-4F5D-BABA-66A05ED2ACB9}" dt="2022-11-03T07:27:36.432" v="3751"/>
          <ac:spMkLst>
            <pc:docMk/>
            <pc:sldMk cId="3596223003" sldId="291"/>
            <ac:spMk id="1098" creationId="{77396A37-820A-A72E-9A66-C824FEB87C9D}"/>
          </ac:spMkLst>
        </pc:spChg>
        <pc:spChg chg="mod">
          <ac:chgData name="Sven Van de Velde" userId="00b08bc3e1e83696" providerId="LiveId" clId="{A25D7637-D0B6-4F5D-BABA-66A05ED2ACB9}" dt="2022-11-03T07:27:36.432" v="3751"/>
          <ac:spMkLst>
            <pc:docMk/>
            <pc:sldMk cId="3596223003" sldId="291"/>
            <ac:spMk id="1100" creationId="{9A9C76E1-6D79-A4D3-7DA9-F964996EB802}"/>
          </ac:spMkLst>
        </pc:spChg>
        <pc:spChg chg="mod">
          <ac:chgData name="Sven Van de Velde" userId="00b08bc3e1e83696" providerId="LiveId" clId="{A25D7637-D0B6-4F5D-BABA-66A05ED2ACB9}" dt="2022-11-03T07:27:36.432" v="3751"/>
          <ac:spMkLst>
            <pc:docMk/>
            <pc:sldMk cId="3596223003" sldId="291"/>
            <ac:spMk id="1101" creationId="{D968FF20-69C8-2529-3EC8-2402D6F2247D}"/>
          </ac:spMkLst>
        </pc:spChg>
        <pc:spChg chg="mod">
          <ac:chgData name="Sven Van de Velde" userId="00b08bc3e1e83696" providerId="LiveId" clId="{A25D7637-D0B6-4F5D-BABA-66A05ED2ACB9}" dt="2022-11-03T07:27:36.432" v="3751"/>
          <ac:spMkLst>
            <pc:docMk/>
            <pc:sldMk cId="3596223003" sldId="291"/>
            <ac:spMk id="1103" creationId="{74503547-3028-8063-789F-581C5E72E2C0}"/>
          </ac:spMkLst>
        </pc:spChg>
        <pc:spChg chg="mod">
          <ac:chgData name="Sven Van de Velde" userId="00b08bc3e1e83696" providerId="LiveId" clId="{A25D7637-D0B6-4F5D-BABA-66A05ED2ACB9}" dt="2022-11-03T07:27:36.432" v="3751"/>
          <ac:spMkLst>
            <pc:docMk/>
            <pc:sldMk cId="3596223003" sldId="291"/>
            <ac:spMk id="1104" creationId="{48E971D1-D56A-FAAB-2644-6EC2ED6D8B71}"/>
          </ac:spMkLst>
        </pc:spChg>
        <pc:spChg chg="mod">
          <ac:chgData name="Sven Van de Velde" userId="00b08bc3e1e83696" providerId="LiveId" clId="{A25D7637-D0B6-4F5D-BABA-66A05ED2ACB9}" dt="2022-11-03T07:27:36.432" v="3751"/>
          <ac:spMkLst>
            <pc:docMk/>
            <pc:sldMk cId="3596223003" sldId="291"/>
            <ac:spMk id="1106" creationId="{7B7812AF-16F7-8AAA-184E-6A57695CB9D9}"/>
          </ac:spMkLst>
        </pc:spChg>
        <pc:spChg chg="mod">
          <ac:chgData name="Sven Van de Velde" userId="00b08bc3e1e83696" providerId="LiveId" clId="{A25D7637-D0B6-4F5D-BABA-66A05ED2ACB9}" dt="2022-11-03T07:27:36.432" v="3751"/>
          <ac:spMkLst>
            <pc:docMk/>
            <pc:sldMk cId="3596223003" sldId="291"/>
            <ac:spMk id="1107" creationId="{E44A94CB-B8B5-6DCB-B163-325123FABFE3}"/>
          </ac:spMkLst>
        </pc:spChg>
        <pc:spChg chg="mod">
          <ac:chgData name="Sven Van de Velde" userId="00b08bc3e1e83696" providerId="LiveId" clId="{A25D7637-D0B6-4F5D-BABA-66A05ED2ACB9}" dt="2022-11-03T08:09:06.982" v="5509" actId="20577"/>
          <ac:spMkLst>
            <pc:docMk/>
            <pc:sldMk cId="3596223003" sldId="291"/>
            <ac:spMk id="1109" creationId="{0153512E-4E22-0B5E-1197-A89A0F809435}"/>
          </ac:spMkLst>
        </pc:spChg>
        <pc:spChg chg="mod">
          <ac:chgData name="Sven Van de Velde" userId="00b08bc3e1e83696" providerId="LiveId" clId="{A25D7637-D0B6-4F5D-BABA-66A05ED2ACB9}" dt="2022-11-03T07:27:36.432" v="3751"/>
          <ac:spMkLst>
            <pc:docMk/>
            <pc:sldMk cId="3596223003" sldId="291"/>
            <ac:spMk id="1110" creationId="{8E16C201-98AB-FBB9-6C94-5D6B3C365ED9}"/>
          </ac:spMkLst>
        </pc:spChg>
        <pc:spChg chg="mod">
          <ac:chgData name="Sven Van de Velde" userId="00b08bc3e1e83696" providerId="LiveId" clId="{A25D7637-D0B6-4F5D-BABA-66A05ED2ACB9}" dt="2022-11-03T07:27:36.432" v="3751"/>
          <ac:spMkLst>
            <pc:docMk/>
            <pc:sldMk cId="3596223003" sldId="291"/>
            <ac:spMk id="1112" creationId="{F6B595D1-C6A9-F010-D754-DF9466DF2922}"/>
          </ac:spMkLst>
        </pc:spChg>
        <pc:spChg chg="mod">
          <ac:chgData name="Sven Van de Velde" userId="00b08bc3e1e83696" providerId="LiveId" clId="{A25D7637-D0B6-4F5D-BABA-66A05ED2ACB9}" dt="2022-11-03T07:27:36.432" v="3751"/>
          <ac:spMkLst>
            <pc:docMk/>
            <pc:sldMk cId="3596223003" sldId="291"/>
            <ac:spMk id="1113" creationId="{B2D0307F-1AC2-53A2-A0F7-8E25F15B7779}"/>
          </ac:spMkLst>
        </pc:spChg>
        <pc:spChg chg="mod">
          <ac:chgData name="Sven Van de Velde" userId="00b08bc3e1e83696" providerId="LiveId" clId="{A25D7637-D0B6-4F5D-BABA-66A05ED2ACB9}" dt="2022-11-03T07:27:36.432" v="3751"/>
          <ac:spMkLst>
            <pc:docMk/>
            <pc:sldMk cId="3596223003" sldId="291"/>
            <ac:spMk id="1115" creationId="{1FF84232-E91A-962B-9C26-E9861F22B7B3}"/>
          </ac:spMkLst>
        </pc:spChg>
        <pc:spChg chg="mod">
          <ac:chgData name="Sven Van de Velde" userId="00b08bc3e1e83696" providerId="LiveId" clId="{A25D7637-D0B6-4F5D-BABA-66A05ED2ACB9}" dt="2022-11-03T07:27:36.432" v="3751"/>
          <ac:spMkLst>
            <pc:docMk/>
            <pc:sldMk cId="3596223003" sldId="291"/>
            <ac:spMk id="1116" creationId="{5D6606F7-B485-D26E-E94A-C2BC2FED2D4D}"/>
          </ac:spMkLst>
        </pc:spChg>
        <pc:spChg chg="mod">
          <ac:chgData name="Sven Van de Velde" userId="00b08bc3e1e83696" providerId="LiveId" clId="{A25D7637-D0B6-4F5D-BABA-66A05ED2ACB9}" dt="2022-11-03T07:27:36.432" v="3751"/>
          <ac:spMkLst>
            <pc:docMk/>
            <pc:sldMk cId="3596223003" sldId="291"/>
            <ac:spMk id="1118" creationId="{65911C4E-49D5-1565-8DA1-1270C0CB7B73}"/>
          </ac:spMkLst>
        </pc:spChg>
        <pc:spChg chg="mod">
          <ac:chgData name="Sven Van de Velde" userId="00b08bc3e1e83696" providerId="LiveId" clId="{A25D7637-D0B6-4F5D-BABA-66A05ED2ACB9}" dt="2022-11-03T07:27:36.432" v="3751"/>
          <ac:spMkLst>
            <pc:docMk/>
            <pc:sldMk cId="3596223003" sldId="291"/>
            <ac:spMk id="1119" creationId="{25CF4227-DF6B-40F0-4395-5C7E5B4F53CB}"/>
          </ac:spMkLst>
        </pc:spChg>
        <pc:spChg chg="mod">
          <ac:chgData name="Sven Van de Velde" userId="00b08bc3e1e83696" providerId="LiveId" clId="{A25D7637-D0B6-4F5D-BABA-66A05ED2ACB9}" dt="2022-11-03T07:28:33.325" v="3765"/>
          <ac:spMkLst>
            <pc:docMk/>
            <pc:sldMk cId="3596223003" sldId="291"/>
            <ac:spMk id="1124" creationId="{52C41EFC-D1A7-525F-3D69-6E4DB1FD1FB6}"/>
          </ac:spMkLst>
        </pc:spChg>
        <pc:spChg chg="mod">
          <ac:chgData name="Sven Van de Velde" userId="00b08bc3e1e83696" providerId="LiveId" clId="{A25D7637-D0B6-4F5D-BABA-66A05ED2ACB9}" dt="2022-11-03T07:28:33.325" v="3765"/>
          <ac:spMkLst>
            <pc:docMk/>
            <pc:sldMk cId="3596223003" sldId="291"/>
            <ac:spMk id="1125" creationId="{38E532C0-2456-D1F9-F7A6-2431DAFE718A}"/>
          </ac:spMkLst>
        </pc:spChg>
        <pc:spChg chg="add mod">
          <ac:chgData name="Sven Van de Velde" userId="00b08bc3e1e83696" providerId="LiveId" clId="{A25D7637-D0B6-4F5D-BABA-66A05ED2ACB9}" dt="2022-11-03T07:29:34.902" v="3794" actId="20577"/>
          <ac:spMkLst>
            <pc:docMk/>
            <pc:sldMk cId="3596223003" sldId="291"/>
            <ac:spMk id="1129" creationId="{26FFF7F2-44A8-C9DE-4B91-E0371322B47C}"/>
          </ac:spMkLst>
        </pc:spChg>
        <pc:spChg chg="add mod">
          <ac:chgData name="Sven Van de Velde" userId="00b08bc3e1e83696" providerId="LiveId" clId="{A25D7637-D0B6-4F5D-BABA-66A05ED2ACB9}" dt="2022-11-03T08:42:18.836" v="5971" actId="14100"/>
          <ac:spMkLst>
            <pc:docMk/>
            <pc:sldMk cId="3596223003" sldId="291"/>
            <ac:spMk id="1130" creationId="{3359B503-D539-B745-70BB-36E6AB454D79}"/>
          </ac:spMkLst>
        </pc:spChg>
        <pc:spChg chg="mod">
          <ac:chgData name="Sven Van de Velde" userId="00b08bc3e1e83696" providerId="LiveId" clId="{A25D7637-D0B6-4F5D-BABA-66A05ED2ACB9}" dt="2022-11-03T07:29:24.041" v="3773"/>
          <ac:spMkLst>
            <pc:docMk/>
            <pc:sldMk cId="3596223003" sldId="291"/>
            <ac:spMk id="1132" creationId="{17B3B802-CD03-121D-661F-A54677224927}"/>
          </ac:spMkLst>
        </pc:spChg>
        <pc:spChg chg="mod">
          <ac:chgData name="Sven Van de Velde" userId="00b08bc3e1e83696" providerId="LiveId" clId="{A25D7637-D0B6-4F5D-BABA-66A05ED2ACB9}" dt="2022-11-03T07:29:24.041" v="3773"/>
          <ac:spMkLst>
            <pc:docMk/>
            <pc:sldMk cId="3596223003" sldId="291"/>
            <ac:spMk id="1133" creationId="{CDC86BC0-3684-B559-29FA-4F8CE21614D5}"/>
          </ac:spMkLst>
        </pc:spChg>
        <pc:spChg chg="add mod">
          <ac:chgData name="Sven Van de Velde" userId="00b08bc3e1e83696" providerId="LiveId" clId="{A25D7637-D0B6-4F5D-BABA-66A05ED2ACB9}" dt="2022-11-03T11:28:14.110" v="7772" actId="207"/>
          <ac:spMkLst>
            <pc:docMk/>
            <pc:sldMk cId="3596223003" sldId="291"/>
            <ac:spMk id="1134" creationId="{58BD3919-500F-9117-FE24-DF32C7D7DA9F}"/>
          </ac:spMkLst>
        </pc:spChg>
        <pc:spChg chg="del mod topLvl">
          <ac:chgData name="Sven Van de Velde" userId="00b08bc3e1e83696" providerId="LiveId" clId="{A25D7637-D0B6-4F5D-BABA-66A05ED2ACB9}" dt="2022-11-03T07:29:41.167" v="3795" actId="478"/>
          <ac:spMkLst>
            <pc:docMk/>
            <pc:sldMk cId="3596223003" sldId="291"/>
            <ac:spMk id="1136" creationId="{F221BDA5-3820-80CA-B345-8FE43E15EC03}"/>
          </ac:spMkLst>
        </pc:spChg>
        <pc:spChg chg="del mod topLvl">
          <ac:chgData name="Sven Van de Velde" userId="00b08bc3e1e83696" providerId="LiveId" clId="{A25D7637-D0B6-4F5D-BABA-66A05ED2ACB9}" dt="2022-11-03T07:29:44.013" v="3796" actId="478"/>
          <ac:spMkLst>
            <pc:docMk/>
            <pc:sldMk cId="3596223003" sldId="291"/>
            <ac:spMk id="1137" creationId="{3171F58D-ADCD-EF4A-2BE5-5B8C7C423D94}"/>
          </ac:spMkLst>
        </pc:spChg>
        <pc:spChg chg="mod">
          <ac:chgData name="Sven Van de Velde" userId="00b08bc3e1e83696" providerId="LiveId" clId="{A25D7637-D0B6-4F5D-BABA-66A05ED2ACB9}" dt="2022-11-03T07:29:24.041" v="3773"/>
          <ac:spMkLst>
            <pc:docMk/>
            <pc:sldMk cId="3596223003" sldId="291"/>
            <ac:spMk id="1139" creationId="{0467F8D1-6E6D-B962-4477-E1C28A840958}"/>
          </ac:spMkLst>
        </pc:spChg>
        <pc:spChg chg="mod">
          <ac:chgData name="Sven Van de Velde" userId="00b08bc3e1e83696" providerId="LiveId" clId="{A25D7637-D0B6-4F5D-BABA-66A05ED2ACB9}" dt="2022-11-03T07:29:24.041" v="3773"/>
          <ac:spMkLst>
            <pc:docMk/>
            <pc:sldMk cId="3596223003" sldId="291"/>
            <ac:spMk id="1140" creationId="{CB676C37-FA78-2501-53FD-BBB90E8D162F}"/>
          </ac:spMkLst>
        </pc:spChg>
        <pc:spChg chg="mod">
          <ac:chgData name="Sven Van de Velde" userId="00b08bc3e1e83696" providerId="LiveId" clId="{A25D7637-D0B6-4F5D-BABA-66A05ED2ACB9}" dt="2022-11-03T07:29:24.041" v="3773"/>
          <ac:spMkLst>
            <pc:docMk/>
            <pc:sldMk cId="3596223003" sldId="291"/>
            <ac:spMk id="1142" creationId="{F0394CAB-74DC-B3C2-C081-C28EE3723C9A}"/>
          </ac:spMkLst>
        </pc:spChg>
        <pc:spChg chg="mod">
          <ac:chgData name="Sven Van de Velde" userId="00b08bc3e1e83696" providerId="LiveId" clId="{A25D7637-D0B6-4F5D-BABA-66A05ED2ACB9}" dt="2022-11-03T07:29:24.041" v="3773"/>
          <ac:spMkLst>
            <pc:docMk/>
            <pc:sldMk cId="3596223003" sldId="291"/>
            <ac:spMk id="1143" creationId="{A0E825A2-E187-41CE-74DE-0A77076B2D70}"/>
          </ac:spMkLst>
        </pc:spChg>
        <pc:spChg chg="mod">
          <ac:chgData name="Sven Van de Velde" userId="00b08bc3e1e83696" providerId="LiveId" clId="{A25D7637-D0B6-4F5D-BABA-66A05ED2ACB9}" dt="2022-11-03T08:09:14.383" v="5510" actId="20577"/>
          <ac:spMkLst>
            <pc:docMk/>
            <pc:sldMk cId="3596223003" sldId="291"/>
            <ac:spMk id="1145" creationId="{92835745-503C-4207-000A-405068DBB71F}"/>
          </ac:spMkLst>
        </pc:spChg>
        <pc:spChg chg="mod">
          <ac:chgData name="Sven Van de Velde" userId="00b08bc3e1e83696" providerId="LiveId" clId="{A25D7637-D0B6-4F5D-BABA-66A05ED2ACB9}" dt="2022-11-03T07:29:24.041" v="3773"/>
          <ac:spMkLst>
            <pc:docMk/>
            <pc:sldMk cId="3596223003" sldId="291"/>
            <ac:spMk id="1146" creationId="{3C9B17E4-AA89-38FF-DCB6-CDE04922EA8C}"/>
          </ac:spMkLst>
        </pc:spChg>
        <pc:spChg chg="mod">
          <ac:chgData name="Sven Van de Velde" userId="00b08bc3e1e83696" providerId="LiveId" clId="{A25D7637-D0B6-4F5D-BABA-66A05ED2ACB9}" dt="2022-11-03T07:29:24.041" v="3773"/>
          <ac:spMkLst>
            <pc:docMk/>
            <pc:sldMk cId="3596223003" sldId="291"/>
            <ac:spMk id="1148" creationId="{79CF9685-C6EA-6C57-0ADE-B8C83E9CF858}"/>
          </ac:spMkLst>
        </pc:spChg>
        <pc:spChg chg="mod">
          <ac:chgData name="Sven Van de Velde" userId="00b08bc3e1e83696" providerId="LiveId" clId="{A25D7637-D0B6-4F5D-BABA-66A05ED2ACB9}" dt="2022-11-03T07:29:24.041" v="3773"/>
          <ac:spMkLst>
            <pc:docMk/>
            <pc:sldMk cId="3596223003" sldId="291"/>
            <ac:spMk id="1149" creationId="{9DB17D05-618F-8A2E-4F7D-3878498AF3AA}"/>
          </ac:spMkLst>
        </pc:spChg>
        <pc:spChg chg="mod">
          <ac:chgData name="Sven Van de Velde" userId="00b08bc3e1e83696" providerId="LiveId" clId="{A25D7637-D0B6-4F5D-BABA-66A05ED2ACB9}" dt="2022-11-03T07:29:24.041" v="3773"/>
          <ac:spMkLst>
            <pc:docMk/>
            <pc:sldMk cId="3596223003" sldId="291"/>
            <ac:spMk id="1151" creationId="{4EC1CB0D-ACA2-6A3A-0C81-ECB413F16C17}"/>
          </ac:spMkLst>
        </pc:spChg>
        <pc:spChg chg="mod">
          <ac:chgData name="Sven Van de Velde" userId="00b08bc3e1e83696" providerId="LiveId" clId="{A25D7637-D0B6-4F5D-BABA-66A05ED2ACB9}" dt="2022-11-03T07:29:24.041" v="3773"/>
          <ac:spMkLst>
            <pc:docMk/>
            <pc:sldMk cId="3596223003" sldId="291"/>
            <ac:spMk id="1152" creationId="{0F7C51B7-BD09-3463-2B38-C9F670E617F4}"/>
          </ac:spMkLst>
        </pc:spChg>
        <pc:spChg chg="mod">
          <ac:chgData name="Sven Van de Velde" userId="00b08bc3e1e83696" providerId="LiveId" clId="{A25D7637-D0B6-4F5D-BABA-66A05ED2ACB9}" dt="2022-11-03T07:29:24.041" v="3773"/>
          <ac:spMkLst>
            <pc:docMk/>
            <pc:sldMk cId="3596223003" sldId="291"/>
            <ac:spMk id="1154" creationId="{873E3FE9-A812-991E-A1EE-64FAFDAB56A4}"/>
          </ac:spMkLst>
        </pc:spChg>
        <pc:spChg chg="mod">
          <ac:chgData name="Sven Van de Velde" userId="00b08bc3e1e83696" providerId="LiveId" clId="{A25D7637-D0B6-4F5D-BABA-66A05ED2ACB9}" dt="2022-11-03T07:29:24.041" v="3773"/>
          <ac:spMkLst>
            <pc:docMk/>
            <pc:sldMk cId="3596223003" sldId="291"/>
            <ac:spMk id="1155" creationId="{721AEA06-57A4-6157-4461-F4666C242013}"/>
          </ac:spMkLst>
        </pc:spChg>
        <pc:spChg chg="mod">
          <ac:chgData name="Sven Van de Velde" userId="00b08bc3e1e83696" providerId="LiveId" clId="{A25D7637-D0B6-4F5D-BABA-66A05ED2ACB9}" dt="2022-11-03T07:29:24.041" v="3773"/>
          <ac:spMkLst>
            <pc:docMk/>
            <pc:sldMk cId="3596223003" sldId="291"/>
            <ac:spMk id="1157" creationId="{AE2A3B4D-F004-E4B4-EADA-82924C8D730C}"/>
          </ac:spMkLst>
        </pc:spChg>
        <pc:spChg chg="mod">
          <ac:chgData name="Sven Van de Velde" userId="00b08bc3e1e83696" providerId="LiveId" clId="{A25D7637-D0B6-4F5D-BABA-66A05ED2ACB9}" dt="2022-11-03T07:29:24.041" v="3773"/>
          <ac:spMkLst>
            <pc:docMk/>
            <pc:sldMk cId="3596223003" sldId="291"/>
            <ac:spMk id="1158" creationId="{FE33FE55-29D5-8676-1000-BEDD6848B636}"/>
          </ac:spMkLst>
        </pc:spChg>
        <pc:spChg chg="mod">
          <ac:chgData name="Sven Van de Velde" userId="00b08bc3e1e83696" providerId="LiveId" clId="{A25D7637-D0B6-4F5D-BABA-66A05ED2ACB9}" dt="2022-11-03T07:29:47.305" v="3797"/>
          <ac:spMkLst>
            <pc:docMk/>
            <pc:sldMk cId="3596223003" sldId="291"/>
            <ac:spMk id="1160" creationId="{F0258E25-A3CA-C6A9-60A6-21999245C29E}"/>
          </ac:spMkLst>
        </pc:spChg>
        <pc:spChg chg="mod">
          <ac:chgData name="Sven Van de Velde" userId="00b08bc3e1e83696" providerId="LiveId" clId="{A25D7637-D0B6-4F5D-BABA-66A05ED2ACB9}" dt="2022-11-03T07:29:47.305" v="3797"/>
          <ac:spMkLst>
            <pc:docMk/>
            <pc:sldMk cId="3596223003" sldId="291"/>
            <ac:spMk id="1161" creationId="{C83C3CC8-A2A8-6B8E-18F6-2922EF58A8DC}"/>
          </ac:spMkLst>
        </pc:spChg>
        <pc:spChg chg="mod">
          <ac:chgData name="Sven Van de Velde" userId="00b08bc3e1e83696" providerId="LiveId" clId="{A25D7637-D0B6-4F5D-BABA-66A05ED2ACB9}" dt="2022-11-03T08:08:27.168" v="5493"/>
          <ac:spMkLst>
            <pc:docMk/>
            <pc:sldMk cId="3596223003" sldId="291"/>
            <ac:spMk id="1167" creationId="{9101E6A3-29FE-D599-C27C-7B50601C4102}"/>
          </ac:spMkLst>
        </pc:spChg>
        <pc:spChg chg="mod">
          <ac:chgData name="Sven Van de Velde" userId="00b08bc3e1e83696" providerId="LiveId" clId="{A25D7637-D0B6-4F5D-BABA-66A05ED2ACB9}" dt="2022-11-03T08:08:27.168" v="5493"/>
          <ac:spMkLst>
            <pc:docMk/>
            <pc:sldMk cId="3596223003" sldId="291"/>
            <ac:spMk id="1168" creationId="{105E7903-DCF5-A3FF-AFA0-895C537F44DB}"/>
          </ac:spMkLst>
        </pc:spChg>
        <pc:spChg chg="add mod">
          <ac:chgData name="Sven Van de Velde" userId="00b08bc3e1e83696" providerId="LiveId" clId="{A25D7637-D0B6-4F5D-BABA-66A05ED2ACB9}" dt="2022-11-03T08:08:40.269" v="5506" actId="20577"/>
          <ac:spMkLst>
            <pc:docMk/>
            <pc:sldMk cId="3596223003" sldId="291"/>
            <ac:spMk id="1169" creationId="{666E9773-62F9-55BD-DA4F-D62E7C5696DF}"/>
          </ac:spMkLst>
        </pc:spChg>
        <pc:spChg chg="add mod">
          <ac:chgData name="Sven Van de Velde" userId="00b08bc3e1e83696" providerId="LiveId" clId="{A25D7637-D0B6-4F5D-BABA-66A05ED2ACB9}" dt="2022-11-03T08:39:03.292" v="5764"/>
          <ac:spMkLst>
            <pc:docMk/>
            <pc:sldMk cId="3596223003" sldId="291"/>
            <ac:spMk id="1170" creationId="{9450E491-2A90-B919-E3E0-E175276C7B0A}"/>
          </ac:spMkLst>
        </pc:spChg>
        <pc:spChg chg="add mod">
          <ac:chgData name="Sven Van de Velde" userId="00b08bc3e1e83696" providerId="LiveId" clId="{A25D7637-D0B6-4F5D-BABA-66A05ED2ACB9}" dt="2022-11-03T08:39:03.292" v="5764"/>
          <ac:spMkLst>
            <pc:docMk/>
            <pc:sldMk cId="3596223003" sldId="291"/>
            <ac:spMk id="1171" creationId="{7BB72053-7F00-B53F-8DA8-6F3B56AAFF3A}"/>
          </ac:spMkLst>
        </pc:spChg>
        <pc:spChg chg="add mod ord">
          <ac:chgData name="Sven Van de Velde" userId="00b08bc3e1e83696" providerId="LiveId" clId="{A25D7637-D0B6-4F5D-BABA-66A05ED2ACB9}" dt="2022-11-03T08:43:51.940" v="5985" actId="167"/>
          <ac:spMkLst>
            <pc:docMk/>
            <pc:sldMk cId="3596223003" sldId="291"/>
            <ac:spMk id="1172" creationId="{61E754CD-C0EA-A12F-DBBE-B7C06EE46A89}"/>
          </ac:spMkLst>
        </pc:spChg>
        <pc:spChg chg="add mod ord">
          <ac:chgData name="Sven Van de Velde" userId="00b08bc3e1e83696" providerId="LiveId" clId="{A25D7637-D0B6-4F5D-BABA-66A05ED2ACB9}" dt="2022-11-03T08:43:51.940" v="5985" actId="167"/>
          <ac:spMkLst>
            <pc:docMk/>
            <pc:sldMk cId="3596223003" sldId="291"/>
            <ac:spMk id="1173" creationId="{ADCC1969-EBD4-B856-935E-ED2082B58841}"/>
          </ac:spMkLst>
        </pc:spChg>
        <pc:spChg chg="add mod ord">
          <ac:chgData name="Sven Van de Velde" userId="00b08bc3e1e83696" providerId="LiveId" clId="{A25D7637-D0B6-4F5D-BABA-66A05ED2ACB9}" dt="2022-11-03T08:43:51.940" v="5985" actId="167"/>
          <ac:spMkLst>
            <pc:docMk/>
            <pc:sldMk cId="3596223003" sldId="291"/>
            <ac:spMk id="1174" creationId="{B5CDBCB0-B48B-6B31-3F9E-3DC4F61B640D}"/>
          </ac:spMkLst>
        </pc:spChg>
        <pc:spChg chg="add mod ord">
          <ac:chgData name="Sven Van de Velde" userId="00b08bc3e1e83696" providerId="LiveId" clId="{A25D7637-D0B6-4F5D-BABA-66A05ED2ACB9}" dt="2022-11-03T08:43:51.940" v="5985" actId="167"/>
          <ac:spMkLst>
            <pc:docMk/>
            <pc:sldMk cId="3596223003" sldId="291"/>
            <ac:spMk id="1175" creationId="{2F00BD23-FEEC-EC5A-32E5-2C09AAAD572D}"/>
          </ac:spMkLst>
        </pc:spChg>
        <pc:spChg chg="add mod ord">
          <ac:chgData name="Sven Van de Velde" userId="00b08bc3e1e83696" providerId="LiveId" clId="{A25D7637-D0B6-4F5D-BABA-66A05ED2ACB9}" dt="2022-11-03T08:43:51.940" v="5985" actId="167"/>
          <ac:spMkLst>
            <pc:docMk/>
            <pc:sldMk cId="3596223003" sldId="291"/>
            <ac:spMk id="1176" creationId="{71A2F737-3F49-3787-B815-F2C160DAF92D}"/>
          </ac:spMkLst>
        </pc:spChg>
        <pc:grpChg chg="del">
          <ac:chgData name="Sven Van de Velde" userId="00b08bc3e1e83696" providerId="LiveId" clId="{A25D7637-D0B6-4F5D-BABA-66A05ED2ACB9}" dt="2022-11-03T07:22:10.590" v="3515" actId="478"/>
          <ac:grpSpMkLst>
            <pc:docMk/>
            <pc:sldMk cId="3596223003" sldId="291"/>
            <ac:grpSpMk id="4" creationId="{A179F400-CEF4-EC4C-CC34-8560FEC5D2C4}"/>
          </ac:grpSpMkLst>
        </pc:grpChg>
        <pc:grpChg chg="del">
          <ac:chgData name="Sven Van de Velde" userId="00b08bc3e1e83696" providerId="LiveId" clId="{A25D7637-D0B6-4F5D-BABA-66A05ED2ACB9}" dt="2022-11-03T07:22:10.590" v="3515" actId="478"/>
          <ac:grpSpMkLst>
            <pc:docMk/>
            <pc:sldMk cId="3596223003" sldId="291"/>
            <ac:grpSpMk id="8" creationId="{015365FD-AAE6-4C3F-4F08-F82342ECE5FF}"/>
          </ac:grpSpMkLst>
        </pc:grpChg>
        <pc:grpChg chg="del">
          <ac:chgData name="Sven Van de Velde" userId="00b08bc3e1e83696" providerId="LiveId" clId="{A25D7637-D0B6-4F5D-BABA-66A05ED2ACB9}" dt="2022-11-03T07:22:10.590" v="3515" actId="478"/>
          <ac:grpSpMkLst>
            <pc:docMk/>
            <pc:sldMk cId="3596223003" sldId="291"/>
            <ac:grpSpMk id="11" creationId="{4031A0B4-F1A1-75A0-0A4E-8E3F2A66CBB6}"/>
          </ac:grpSpMkLst>
        </pc:grpChg>
        <pc:grpChg chg="del">
          <ac:chgData name="Sven Van de Velde" userId="00b08bc3e1e83696" providerId="LiveId" clId="{A25D7637-D0B6-4F5D-BABA-66A05ED2ACB9}" dt="2022-11-03T07:22:10.590" v="3515" actId="478"/>
          <ac:grpSpMkLst>
            <pc:docMk/>
            <pc:sldMk cId="3596223003" sldId="291"/>
            <ac:grpSpMk id="14" creationId="{79C06515-3939-108B-0114-954E50238D5C}"/>
          </ac:grpSpMkLst>
        </pc:grpChg>
        <pc:grpChg chg="del">
          <ac:chgData name="Sven Van de Velde" userId="00b08bc3e1e83696" providerId="LiveId" clId="{A25D7637-D0B6-4F5D-BABA-66A05ED2ACB9}" dt="2022-11-03T07:22:10.590" v="3515" actId="478"/>
          <ac:grpSpMkLst>
            <pc:docMk/>
            <pc:sldMk cId="3596223003" sldId="291"/>
            <ac:grpSpMk id="17" creationId="{5916FB45-DF6F-06A2-5894-27E56FC30FF3}"/>
          </ac:grpSpMkLst>
        </pc:grpChg>
        <pc:grpChg chg="del">
          <ac:chgData name="Sven Van de Velde" userId="00b08bc3e1e83696" providerId="LiveId" clId="{A25D7637-D0B6-4F5D-BABA-66A05ED2ACB9}" dt="2022-11-03T07:22:10.590" v="3515" actId="478"/>
          <ac:grpSpMkLst>
            <pc:docMk/>
            <pc:sldMk cId="3596223003" sldId="291"/>
            <ac:grpSpMk id="22" creationId="{6080E9EF-FB40-3EF7-2773-0F6DBA48E50B}"/>
          </ac:grpSpMkLst>
        </pc:grpChg>
        <pc:grpChg chg="del">
          <ac:chgData name="Sven Van de Velde" userId="00b08bc3e1e83696" providerId="LiveId" clId="{A25D7637-D0B6-4F5D-BABA-66A05ED2ACB9}" dt="2022-11-03T07:22:10.590" v="3515" actId="478"/>
          <ac:grpSpMkLst>
            <pc:docMk/>
            <pc:sldMk cId="3596223003" sldId="291"/>
            <ac:grpSpMk id="26" creationId="{97A34971-3C0E-8870-401A-87373D564F4C}"/>
          </ac:grpSpMkLst>
        </pc:grpChg>
        <pc:grpChg chg="del">
          <ac:chgData name="Sven Van de Velde" userId="00b08bc3e1e83696" providerId="LiveId" clId="{A25D7637-D0B6-4F5D-BABA-66A05ED2ACB9}" dt="2022-11-03T07:22:10.590" v="3515" actId="478"/>
          <ac:grpSpMkLst>
            <pc:docMk/>
            <pc:sldMk cId="3596223003" sldId="291"/>
            <ac:grpSpMk id="29" creationId="{2C469C6B-1532-931F-7FFB-5917F724DF37}"/>
          </ac:grpSpMkLst>
        </pc:grpChg>
        <pc:grpChg chg="add mod">
          <ac:chgData name="Sven Van de Velde" userId="00b08bc3e1e83696" providerId="LiveId" clId="{A25D7637-D0B6-4F5D-BABA-66A05ED2ACB9}" dt="2022-11-03T08:07:47.867" v="5474" actId="1038"/>
          <ac:grpSpMkLst>
            <pc:docMk/>
            <pc:sldMk cId="3596223003" sldId="291"/>
            <ac:grpSpMk id="32" creationId="{9634F04E-A961-C418-B966-0F831583E77D}"/>
          </ac:grpSpMkLst>
        </pc:grpChg>
        <pc:grpChg chg="del">
          <ac:chgData name="Sven Van de Velde" userId="00b08bc3e1e83696" providerId="LiveId" clId="{A25D7637-D0B6-4F5D-BABA-66A05ED2ACB9}" dt="2022-11-03T07:22:10.590" v="3515" actId="478"/>
          <ac:grpSpMkLst>
            <pc:docMk/>
            <pc:sldMk cId="3596223003" sldId="291"/>
            <ac:grpSpMk id="36" creationId="{1B0C8CCC-48F6-829D-0A65-D4194B37B326}"/>
          </ac:grpSpMkLst>
        </pc:grpChg>
        <pc:grpChg chg="add mod">
          <ac:chgData name="Sven Van de Velde" userId="00b08bc3e1e83696" providerId="LiveId" clId="{A25D7637-D0B6-4F5D-BABA-66A05ED2ACB9}" dt="2022-11-03T08:07:47.867" v="5474" actId="1038"/>
          <ac:grpSpMkLst>
            <pc:docMk/>
            <pc:sldMk cId="3596223003" sldId="291"/>
            <ac:grpSpMk id="39" creationId="{0B99CD10-1F2E-CBA9-7796-F7F0B2068399}"/>
          </ac:grpSpMkLst>
        </pc:grpChg>
        <pc:grpChg chg="add mod">
          <ac:chgData name="Sven Van de Velde" userId="00b08bc3e1e83696" providerId="LiveId" clId="{A25D7637-D0B6-4F5D-BABA-66A05ED2ACB9}" dt="2022-11-03T08:07:47.867" v="5474" actId="1038"/>
          <ac:grpSpMkLst>
            <pc:docMk/>
            <pc:sldMk cId="3596223003" sldId="291"/>
            <ac:grpSpMk id="44" creationId="{572B3C8A-586D-6EA2-9C4F-62770859EC74}"/>
          </ac:grpSpMkLst>
        </pc:grpChg>
        <pc:grpChg chg="add mod">
          <ac:chgData name="Sven Van de Velde" userId="00b08bc3e1e83696" providerId="LiveId" clId="{A25D7637-D0B6-4F5D-BABA-66A05ED2ACB9}" dt="2022-11-03T08:07:47.867" v="5474" actId="1038"/>
          <ac:grpSpMkLst>
            <pc:docMk/>
            <pc:sldMk cId="3596223003" sldId="291"/>
            <ac:grpSpMk id="47" creationId="{B2DE96BB-5EDD-C9C0-CEDD-6DB66AE6070A}"/>
          </ac:grpSpMkLst>
        </pc:grpChg>
        <pc:grpChg chg="add mod">
          <ac:chgData name="Sven Van de Velde" userId="00b08bc3e1e83696" providerId="LiveId" clId="{A25D7637-D0B6-4F5D-BABA-66A05ED2ACB9}" dt="2022-11-03T08:07:47.867" v="5474" actId="1038"/>
          <ac:grpSpMkLst>
            <pc:docMk/>
            <pc:sldMk cId="3596223003" sldId="291"/>
            <ac:grpSpMk id="50" creationId="{52035E1A-3BBC-633A-C5F3-2087754515F9}"/>
          </ac:grpSpMkLst>
        </pc:grpChg>
        <pc:grpChg chg="del">
          <ac:chgData name="Sven Van de Velde" userId="00b08bc3e1e83696" providerId="LiveId" clId="{A25D7637-D0B6-4F5D-BABA-66A05ED2ACB9}" dt="2022-11-03T07:22:10.590" v="3515" actId="478"/>
          <ac:grpSpMkLst>
            <pc:docMk/>
            <pc:sldMk cId="3596223003" sldId="291"/>
            <ac:grpSpMk id="55" creationId="{8E72306F-1DD9-6783-AE2B-2EB26BECE6B0}"/>
          </ac:grpSpMkLst>
        </pc:grpChg>
        <pc:grpChg chg="del">
          <ac:chgData name="Sven Van de Velde" userId="00b08bc3e1e83696" providerId="LiveId" clId="{A25D7637-D0B6-4F5D-BABA-66A05ED2ACB9}" dt="2022-11-03T07:22:10.590" v="3515" actId="478"/>
          <ac:grpSpMkLst>
            <pc:docMk/>
            <pc:sldMk cId="3596223003" sldId="291"/>
            <ac:grpSpMk id="65" creationId="{46B940FB-4224-E8A1-35DB-636F0FD4EDA0}"/>
          </ac:grpSpMkLst>
        </pc:grpChg>
        <pc:grpChg chg="del">
          <ac:chgData name="Sven Van de Velde" userId="00b08bc3e1e83696" providerId="LiveId" clId="{A25D7637-D0B6-4F5D-BABA-66A05ED2ACB9}" dt="2022-11-03T07:22:10.590" v="3515" actId="478"/>
          <ac:grpSpMkLst>
            <pc:docMk/>
            <pc:sldMk cId="3596223003" sldId="291"/>
            <ac:grpSpMk id="68" creationId="{95630DB8-5FFA-6E63-AA24-9D9FD244E14E}"/>
          </ac:grpSpMkLst>
        </pc:grpChg>
        <pc:grpChg chg="del">
          <ac:chgData name="Sven Van de Velde" userId="00b08bc3e1e83696" providerId="LiveId" clId="{A25D7637-D0B6-4F5D-BABA-66A05ED2ACB9}" dt="2022-11-03T07:22:10.590" v="3515" actId="478"/>
          <ac:grpSpMkLst>
            <pc:docMk/>
            <pc:sldMk cId="3596223003" sldId="291"/>
            <ac:grpSpMk id="71" creationId="{E9851AAE-1147-A351-75D3-60F8DE39FBC0}"/>
          </ac:grpSpMkLst>
        </pc:grpChg>
        <pc:grpChg chg="add mod">
          <ac:chgData name="Sven Van de Velde" userId="00b08bc3e1e83696" providerId="LiveId" clId="{A25D7637-D0B6-4F5D-BABA-66A05ED2ACB9}" dt="2022-11-03T08:07:47.867" v="5474" actId="1038"/>
          <ac:grpSpMkLst>
            <pc:docMk/>
            <pc:sldMk cId="3596223003" sldId="291"/>
            <ac:grpSpMk id="75" creationId="{B24E238A-64E2-A471-A18E-A22A2648ACAE}"/>
          </ac:grpSpMkLst>
        </pc:grpChg>
        <pc:grpChg chg="del">
          <ac:chgData name="Sven Van de Velde" userId="00b08bc3e1e83696" providerId="LiveId" clId="{A25D7637-D0B6-4F5D-BABA-66A05ED2ACB9}" dt="2022-11-03T07:22:10.590" v="3515" actId="478"/>
          <ac:grpSpMkLst>
            <pc:docMk/>
            <pc:sldMk cId="3596223003" sldId="291"/>
            <ac:grpSpMk id="77" creationId="{5EF1FD5A-04B3-9C5E-46B9-5A9F0EBCCC12}"/>
          </ac:grpSpMkLst>
        </pc:grpChg>
        <pc:grpChg chg="del">
          <ac:chgData name="Sven Van de Velde" userId="00b08bc3e1e83696" providerId="LiveId" clId="{A25D7637-D0B6-4F5D-BABA-66A05ED2ACB9}" dt="2022-11-03T07:22:10.590" v="3515" actId="478"/>
          <ac:grpSpMkLst>
            <pc:docMk/>
            <pc:sldMk cId="3596223003" sldId="291"/>
            <ac:grpSpMk id="80" creationId="{1BC72B7F-227C-729D-71E6-2EA43527653F}"/>
          </ac:grpSpMkLst>
        </pc:grpChg>
        <pc:grpChg chg="del">
          <ac:chgData name="Sven Van de Velde" userId="00b08bc3e1e83696" providerId="LiveId" clId="{A25D7637-D0B6-4F5D-BABA-66A05ED2ACB9}" dt="2022-11-03T07:22:10.590" v="3515" actId="478"/>
          <ac:grpSpMkLst>
            <pc:docMk/>
            <pc:sldMk cId="3596223003" sldId="291"/>
            <ac:grpSpMk id="83" creationId="{45EF90B2-4339-DBC6-1B31-E97011B7E47F}"/>
          </ac:grpSpMkLst>
        </pc:grpChg>
        <pc:grpChg chg="del">
          <ac:chgData name="Sven Van de Velde" userId="00b08bc3e1e83696" providerId="LiveId" clId="{A25D7637-D0B6-4F5D-BABA-66A05ED2ACB9}" dt="2022-11-03T07:22:10.590" v="3515" actId="478"/>
          <ac:grpSpMkLst>
            <pc:docMk/>
            <pc:sldMk cId="3596223003" sldId="291"/>
            <ac:grpSpMk id="86" creationId="{5EF516AF-AD56-2B37-524A-E1B3BBBE285B}"/>
          </ac:grpSpMkLst>
        </pc:grpChg>
        <pc:grpChg chg="del">
          <ac:chgData name="Sven Van de Velde" userId="00b08bc3e1e83696" providerId="LiveId" clId="{A25D7637-D0B6-4F5D-BABA-66A05ED2ACB9}" dt="2022-11-03T07:22:10.590" v="3515" actId="478"/>
          <ac:grpSpMkLst>
            <pc:docMk/>
            <pc:sldMk cId="3596223003" sldId="291"/>
            <ac:grpSpMk id="95" creationId="{C1A6D8EC-E343-2D1E-77BC-35495A3CAB9A}"/>
          </ac:grpSpMkLst>
        </pc:grpChg>
        <pc:grpChg chg="del">
          <ac:chgData name="Sven Van de Velde" userId="00b08bc3e1e83696" providerId="LiveId" clId="{A25D7637-D0B6-4F5D-BABA-66A05ED2ACB9}" dt="2022-11-03T07:22:10.590" v="3515" actId="478"/>
          <ac:grpSpMkLst>
            <pc:docMk/>
            <pc:sldMk cId="3596223003" sldId="291"/>
            <ac:grpSpMk id="100" creationId="{69AF2437-1496-AEBA-2CFC-39B2A51F4E80}"/>
          </ac:grpSpMkLst>
        </pc:grpChg>
        <pc:grpChg chg="del">
          <ac:chgData name="Sven Van de Velde" userId="00b08bc3e1e83696" providerId="LiveId" clId="{A25D7637-D0B6-4F5D-BABA-66A05ED2ACB9}" dt="2022-11-03T07:22:10.590" v="3515" actId="478"/>
          <ac:grpSpMkLst>
            <pc:docMk/>
            <pc:sldMk cId="3596223003" sldId="291"/>
            <ac:grpSpMk id="104" creationId="{5ED4F2AA-1046-90E8-35EF-D1EFC3EC633D}"/>
          </ac:grpSpMkLst>
        </pc:grpChg>
        <pc:grpChg chg="del">
          <ac:chgData name="Sven Van de Velde" userId="00b08bc3e1e83696" providerId="LiveId" clId="{A25D7637-D0B6-4F5D-BABA-66A05ED2ACB9}" dt="2022-11-03T07:22:10.590" v="3515" actId="478"/>
          <ac:grpSpMkLst>
            <pc:docMk/>
            <pc:sldMk cId="3596223003" sldId="291"/>
            <ac:grpSpMk id="107" creationId="{DEFD09B5-2EA3-DDB6-7083-1E7879D51C50}"/>
          </ac:grpSpMkLst>
        </pc:grpChg>
        <pc:grpChg chg="add mod">
          <ac:chgData name="Sven Van de Velde" userId="00b08bc3e1e83696" providerId="LiveId" clId="{A25D7637-D0B6-4F5D-BABA-66A05ED2ACB9}" dt="2022-11-03T08:07:47.867" v="5474" actId="1038"/>
          <ac:grpSpMkLst>
            <pc:docMk/>
            <pc:sldMk cId="3596223003" sldId="291"/>
            <ac:grpSpMk id="112" creationId="{13568B5C-8779-1A0C-5A11-05814DAA868D}"/>
          </ac:grpSpMkLst>
        </pc:grpChg>
        <pc:grpChg chg="del">
          <ac:chgData name="Sven Van de Velde" userId="00b08bc3e1e83696" providerId="LiveId" clId="{A25D7637-D0B6-4F5D-BABA-66A05ED2ACB9}" dt="2022-11-03T07:22:10.590" v="3515" actId="478"/>
          <ac:grpSpMkLst>
            <pc:docMk/>
            <pc:sldMk cId="3596223003" sldId="291"/>
            <ac:grpSpMk id="113" creationId="{3F83969A-63ED-1D8D-EC11-90ABBED0EF67}"/>
          </ac:grpSpMkLst>
        </pc:grpChg>
        <pc:grpChg chg="del">
          <ac:chgData name="Sven Van de Velde" userId="00b08bc3e1e83696" providerId="LiveId" clId="{A25D7637-D0B6-4F5D-BABA-66A05ED2ACB9}" dt="2022-11-03T07:22:10.590" v="3515" actId="478"/>
          <ac:grpSpMkLst>
            <pc:docMk/>
            <pc:sldMk cId="3596223003" sldId="291"/>
            <ac:grpSpMk id="116" creationId="{70B8D854-38E0-FD2F-D84B-A5CCF5BEC65C}"/>
          </ac:grpSpMkLst>
        </pc:grpChg>
        <pc:grpChg chg="del">
          <ac:chgData name="Sven Van de Velde" userId="00b08bc3e1e83696" providerId="LiveId" clId="{A25D7637-D0B6-4F5D-BABA-66A05ED2ACB9}" dt="2022-11-03T07:22:10.590" v="3515" actId="478"/>
          <ac:grpSpMkLst>
            <pc:docMk/>
            <pc:sldMk cId="3596223003" sldId="291"/>
            <ac:grpSpMk id="119" creationId="{EE371972-D057-FD8F-2FE3-8D0366EAEFF4}"/>
          </ac:grpSpMkLst>
        </pc:grpChg>
        <pc:grpChg chg="del">
          <ac:chgData name="Sven Van de Velde" userId="00b08bc3e1e83696" providerId="LiveId" clId="{A25D7637-D0B6-4F5D-BABA-66A05ED2ACB9}" dt="2022-11-03T07:22:10.590" v="3515" actId="478"/>
          <ac:grpSpMkLst>
            <pc:docMk/>
            <pc:sldMk cId="3596223003" sldId="291"/>
            <ac:grpSpMk id="122" creationId="{2FEE505E-76E2-2050-EE8E-B95352918F0F}"/>
          </ac:grpSpMkLst>
        </pc:grpChg>
        <pc:grpChg chg="del">
          <ac:chgData name="Sven Van de Velde" userId="00b08bc3e1e83696" providerId="LiveId" clId="{A25D7637-D0B6-4F5D-BABA-66A05ED2ACB9}" dt="2022-11-03T07:22:10.590" v="3515" actId="478"/>
          <ac:grpSpMkLst>
            <pc:docMk/>
            <pc:sldMk cId="3596223003" sldId="291"/>
            <ac:grpSpMk id="125" creationId="{D370A350-1F18-96BC-9E23-DB22D7E718C3}"/>
          </ac:grpSpMkLst>
        </pc:grpChg>
        <pc:grpChg chg="del">
          <ac:chgData name="Sven Van de Velde" userId="00b08bc3e1e83696" providerId="LiveId" clId="{A25D7637-D0B6-4F5D-BABA-66A05ED2ACB9}" dt="2022-11-03T07:22:10.590" v="3515" actId="478"/>
          <ac:grpSpMkLst>
            <pc:docMk/>
            <pc:sldMk cId="3596223003" sldId="291"/>
            <ac:grpSpMk id="899" creationId="{8EE37136-BA54-20A6-BD9D-E5C911F1E693}"/>
          </ac:grpSpMkLst>
        </pc:grpChg>
        <pc:grpChg chg="del">
          <ac:chgData name="Sven Van de Velde" userId="00b08bc3e1e83696" providerId="LiveId" clId="{A25D7637-D0B6-4F5D-BABA-66A05ED2ACB9}" dt="2022-11-03T07:22:10.590" v="3515" actId="478"/>
          <ac:grpSpMkLst>
            <pc:docMk/>
            <pc:sldMk cId="3596223003" sldId="291"/>
            <ac:grpSpMk id="902" creationId="{652EB252-211D-033C-E9B4-E51B329DDE08}"/>
          </ac:grpSpMkLst>
        </pc:grpChg>
        <pc:grpChg chg="add mod">
          <ac:chgData name="Sven Van de Velde" userId="00b08bc3e1e83696" providerId="LiveId" clId="{A25D7637-D0B6-4F5D-BABA-66A05ED2ACB9}" dt="2022-11-03T08:07:47.867" v="5474" actId="1038"/>
          <ac:grpSpMkLst>
            <pc:docMk/>
            <pc:sldMk cId="3596223003" sldId="291"/>
            <ac:grpSpMk id="905" creationId="{574D6674-2D85-D55A-F777-0D85CB90525D}"/>
          </ac:grpSpMkLst>
        </pc:grpChg>
        <pc:grpChg chg="del">
          <ac:chgData name="Sven Van de Velde" userId="00b08bc3e1e83696" providerId="LiveId" clId="{A25D7637-D0B6-4F5D-BABA-66A05ED2ACB9}" dt="2022-11-03T07:22:10.590" v="3515" actId="478"/>
          <ac:grpSpMkLst>
            <pc:docMk/>
            <pc:sldMk cId="3596223003" sldId="291"/>
            <ac:grpSpMk id="908" creationId="{5EC0E9C9-84B5-D50E-6B33-666F6B1DCF0E}"/>
          </ac:grpSpMkLst>
        </pc:grpChg>
        <pc:grpChg chg="add del mod">
          <ac:chgData name="Sven Van de Velde" userId="00b08bc3e1e83696" providerId="LiveId" clId="{A25D7637-D0B6-4F5D-BABA-66A05ED2ACB9}" dt="2022-11-03T07:24:21.810" v="3658" actId="478"/>
          <ac:grpSpMkLst>
            <pc:docMk/>
            <pc:sldMk cId="3596223003" sldId="291"/>
            <ac:grpSpMk id="911" creationId="{EB8FE009-BF03-1489-2D3C-713D2BC8B9A4}"/>
          </ac:grpSpMkLst>
        </pc:grpChg>
        <pc:grpChg chg="del">
          <ac:chgData name="Sven Van de Velde" userId="00b08bc3e1e83696" providerId="LiveId" clId="{A25D7637-D0B6-4F5D-BABA-66A05ED2ACB9}" dt="2022-11-03T07:22:10.590" v="3515" actId="478"/>
          <ac:grpSpMkLst>
            <pc:docMk/>
            <pc:sldMk cId="3596223003" sldId="291"/>
            <ac:grpSpMk id="912" creationId="{00D2A421-01F1-2471-2EAB-B7949028C528}"/>
          </ac:grpSpMkLst>
        </pc:grpChg>
        <pc:grpChg chg="del">
          <ac:chgData name="Sven Van de Velde" userId="00b08bc3e1e83696" providerId="LiveId" clId="{A25D7637-D0B6-4F5D-BABA-66A05ED2ACB9}" dt="2022-11-03T07:22:10.590" v="3515" actId="478"/>
          <ac:grpSpMkLst>
            <pc:docMk/>
            <pc:sldMk cId="3596223003" sldId="291"/>
            <ac:grpSpMk id="915" creationId="{C9FDE3AA-1CF1-3D5A-FA33-2842F761844A}"/>
          </ac:grpSpMkLst>
        </pc:grpChg>
        <pc:grpChg chg="del">
          <ac:chgData name="Sven Van de Velde" userId="00b08bc3e1e83696" providerId="LiveId" clId="{A25D7637-D0B6-4F5D-BABA-66A05ED2ACB9}" dt="2022-11-03T07:22:10.590" v="3515" actId="478"/>
          <ac:grpSpMkLst>
            <pc:docMk/>
            <pc:sldMk cId="3596223003" sldId="291"/>
            <ac:grpSpMk id="918" creationId="{F906D648-8A73-F07F-4620-D1B86D983CEF}"/>
          </ac:grpSpMkLst>
        </pc:grpChg>
        <pc:grpChg chg="del">
          <ac:chgData name="Sven Van de Velde" userId="00b08bc3e1e83696" providerId="LiveId" clId="{A25D7637-D0B6-4F5D-BABA-66A05ED2ACB9}" dt="2022-11-03T07:22:10.590" v="3515" actId="478"/>
          <ac:grpSpMkLst>
            <pc:docMk/>
            <pc:sldMk cId="3596223003" sldId="291"/>
            <ac:grpSpMk id="921" creationId="{CD45DDC5-2ECD-F307-69E1-414311BCDE5C}"/>
          </ac:grpSpMkLst>
        </pc:grpChg>
        <pc:grpChg chg="add mod">
          <ac:chgData name="Sven Van de Velde" userId="00b08bc3e1e83696" providerId="LiveId" clId="{A25D7637-D0B6-4F5D-BABA-66A05ED2ACB9}" dt="2022-11-03T08:07:59.892" v="5489" actId="1038"/>
          <ac:grpSpMkLst>
            <pc:docMk/>
            <pc:sldMk cId="3596223003" sldId="291"/>
            <ac:grpSpMk id="927" creationId="{51450AF0-3132-23F4-A0FF-2ECC007D1934}"/>
          </ac:grpSpMkLst>
        </pc:grpChg>
        <pc:grpChg chg="add mod">
          <ac:chgData name="Sven Van de Velde" userId="00b08bc3e1e83696" providerId="LiveId" clId="{A25D7637-D0B6-4F5D-BABA-66A05ED2ACB9}" dt="2022-11-03T08:07:47.867" v="5474" actId="1038"/>
          <ac:grpSpMkLst>
            <pc:docMk/>
            <pc:sldMk cId="3596223003" sldId="291"/>
            <ac:grpSpMk id="931" creationId="{B8FE572A-2548-3547-4FEA-A07FD215DF41}"/>
          </ac:grpSpMkLst>
        </pc:grpChg>
        <pc:grpChg chg="del">
          <ac:chgData name="Sven Van de Velde" userId="00b08bc3e1e83696" providerId="LiveId" clId="{A25D7637-D0B6-4F5D-BABA-66A05ED2ACB9}" dt="2022-11-03T07:22:10.590" v="3515" actId="478"/>
          <ac:grpSpMkLst>
            <pc:docMk/>
            <pc:sldMk cId="3596223003" sldId="291"/>
            <ac:grpSpMk id="933" creationId="{DC20BB31-7A18-CAAC-11FC-448991488B66}"/>
          </ac:grpSpMkLst>
        </pc:grpChg>
        <pc:grpChg chg="del">
          <ac:chgData name="Sven Van de Velde" userId="00b08bc3e1e83696" providerId="LiveId" clId="{A25D7637-D0B6-4F5D-BABA-66A05ED2ACB9}" dt="2022-11-03T07:22:10.590" v="3515" actId="478"/>
          <ac:grpSpMkLst>
            <pc:docMk/>
            <pc:sldMk cId="3596223003" sldId="291"/>
            <ac:grpSpMk id="938" creationId="{ADE99890-0E4E-AFDF-0C8F-F1E59898BB8D}"/>
          </ac:grpSpMkLst>
        </pc:grpChg>
        <pc:grpChg chg="del">
          <ac:chgData name="Sven Van de Velde" userId="00b08bc3e1e83696" providerId="LiveId" clId="{A25D7637-D0B6-4F5D-BABA-66A05ED2ACB9}" dt="2022-11-03T07:22:10.590" v="3515" actId="478"/>
          <ac:grpSpMkLst>
            <pc:docMk/>
            <pc:sldMk cId="3596223003" sldId="291"/>
            <ac:grpSpMk id="944" creationId="{1EEFDD37-D3BD-E546-8054-B0B48ABD75E7}"/>
          </ac:grpSpMkLst>
        </pc:grpChg>
        <pc:grpChg chg="del">
          <ac:chgData name="Sven Van de Velde" userId="00b08bc3e1e83696" providerId="LiveId" clId="{A25D7637-D0B6-4F5D-BABA-66A05ED2ACB9}" dt="2022-11-03T07:22:10.590" v="3515" actId="478"/>
          <ac:grpSpMkLst>
            <pc:docMk/>
            <pc:sldMk cId="3596223003" sldId="291"/>
            <ac:grpSpMk id="948" creationId="{1D2C2CCF-14EA-029D-70CE-E2D247BB4E67}"/>
          </ac:grpSpMkLst>
        </pc:grpChg>
        <pc:grpChg chg="del">
          <ac:chgData name="Sven Van de Velde" userId="00b08bc3e1e83696" providerId="LiveId" clId="{A25D7637-D0B6-4F5D-BABA-66A05ED2ACB9}" dt="2022-11-03T07:22:10.590" v="3515" actId="478"/>
          <ac:grpSpMkLst>
            <pc:docMk/>
            <pc:sldMk cId="3596223003" sldId="291"/>
            <ac:grpSpMk id="951" creationId="{6E028DF2-D5BF-BDBF-F663-4751D46DFE9D}"/>
          </ac:grpSpMkLst>
        </pc:grpChg>
        <pc:grpChg chg="del">
          <ac:chgData name="Sven Van de Velde" userId="00b08bc3e1e83696" providerId="LiveId" clId="{A25D7637-D0B6-4F5D-BABA-66A05ED2ACB9}" dt="2022-11-03T07:22:10.590" v="3515" actId="478"/>
          <ac:grpSpMkLst>
            <pc:docMk/>
            <pc:sldMk cId="3596223003" sldId="291"/>
            <ac:grpSpMk id="954" creationId="{EC504326-C992-D84B-FBEC-A25AE8D6ED22}"/>
          </ac:grpSpMkLst>
        </pc:grpChg>
        <pc:grpChg chg="del">
          <ac:chgData name="Sven Van de Velde" userId="00b08bc3e1e83696" providerId="LiveId" clId="{A25D7637-D0B6-4F5D-BABA-66A05ED2ACB9}" dt="2022-11-03T07:22:10.590" v="3515" actId="478"/>
          <ac:grpSpMkLst>
            <pc:docMk/>
            <pc:sldMk cId="3596223003" sldId="291"/>
            <ac:grpSpMk id="957" creationId="{8304DFE7-0538-19B2-B4A5-6D013030D50D}"/>
          </ac:grpSpMkLst>
        </pc:grpChg>
        <pc:grpChg chg="del">
          <ac:chgData name="Sven Van de Velde" userId="00b08bc3e1e83696" providerId="LiveId" clId="{A25D7637-D0B6-4F5D-BABA-66A05ED2ACB9}" dt="2022-11-03T07:22:10.590" v="3515" actId="478"/>
          <ac:grpSpMkLst>
            <pc:docMk/>
            <pc:sldMk cId="3596223003" sldId="291"/>
            <ac:grpSpMk id="962" creationId="{8A54152F-8D02-FBA7-DEA0-5035BFB3DC4E}"/>
          </ac:grpSpMkLst>
        </pc:grpChg>
        <pc:grpChg chg="del">
          <ac:chgData name="Sven Van de Velde" userId="00b08bc3e1e83696" providerId="LiveId" clId="{A25D7637-D0B6-4F5D-BABA-66A05ED2ACB9}" dt="2022-11-03T07:22:10.590" v="3515" actId="478"/>
          <ac:grpSpMkLst>
            <pc:docMk/>
            <pc:sldMk cId="3596223003" sldId="291"/>
            <ac:grpSpMk id="966" creationId="{A91B0C14-C7E2-EA24-D599-1B7DB626B2D3}"/>
          </ac:grpSpMkLst>
        </pc:grpChg>
        <pc:grpChg chg="del">
          <ac:chgData name="Sven Van de Velde" userId="00b08bc3e1e83696" providerId="LiveId" clId="{A25D7637-D0B6-4F5D-BABA-66A05ED2ACB9}" dt="2022-11-03T07:22:10.590" v="3515" actId="478"/>
          <ac:grpSpMkLst>
            <pc:docMk/>
            <pc:sldMk cId="3596223003" sldId="291"/>
            <ac:grpSpMk id="969" creationId="{62AAC955-E779-9B9F-F67E-0F88239C46CC}"/>
          </ac:grpSpMkLst>
        </pc:grpChg>
        <pc:grpChg chg="add mod">
          <ac:chgData name="Sven Van de Velde" userId="00b08bc3e1e83696" providerId="LiveId" clId="{A25D7637-D0B6-4F5D-BABA-66A05ED2ACB9}" dt="2022-11-03T08:07:47.867" v="5474" actId="1038"/>
          <ac:grpSpMkLst>
            <pc:docMk/>
            <pc:sldMk cId="3596223003" sldId="291"/>
            <ac:grpSpMk id="972" creationId="{182E0B41-7D88-0656-097E-1DD7BA50E03E}"/>
          </ac:grpSpMkLst>
        </pc:grpChg>
        <pc:grpChg chg="add mod">
          <ac:chgData name="Sven Van de Velde" userId="00b08bc3e1e83696" providerId="LiveId" clId="{A25D7637-D0B6-4F5D-BABA-66A05ED2ACB9}" dt="2022-11-03T08:07:47.867" v="5474" actId="1038"/>
          <ac:grpSpMkLst>
            <pc:docMk/>
            <pc:sldMk cId="3596223003" sldId="291"/>
            <ac:grpSpMk id="976" creationId="{ABDAD3B7-C7FE-0151-C8BA-67F157D08703}"/>
          </ac:grpSpMkLst>
        </pc:grpChg>
        <pc:grpChg chg="del">
          <ac:chgData name="Sven Van de Velde" userId="00b08bc3e1e83696" providerId="LiveId" clId="{A25D7637-D0B6-4F5D-BABA-66A05ED2ACB9}" dt="2022-11-03T07:22:10.590" v="3515" actId="478"/>
          <ac:grpSpMkLst>
            <pc:docMk/>
            <pc:sldMk cId="3596223003" sldId="291"/>
            <ac:grpSpMk id="977" creationId="{FDDF5B5A-6795-2588-86EC-FE9754D68ACC}"/>
          </ac:grpSpMkLst>
        </pc:grpChg>
        <pc:grpChg chg="del">
          <ac:chgData name="Sven Van de Velde" userId="00b08bc3e1e83696" providerId="LiveId" clId="{A25D7637-D0B6-4F5D-BABA-66A05ED2ACB9}" dt="2022-11-03T07:22:10.590" v="3515" actId="478"/>
          <ac:grpSpMkLst>
            <pc:docMk/>
            <pc:sldMk cId="3596223003" sldId="291"/>
            <ac:grpSpMk id="982" creationId="{A70E7B81-B8AC-A0BA-082A-482AE1C418F1}"/>
          </ac:grpSpMkLst>
        </pc:grpChg>
        <pc:grpChg chg="del">
          <ac:chgData name="Sven Van de Velde" userId="00b08bc3e1e83696" providerId="LiveId" clId="{A25D7637-D0B6-4F5D-BABA-66A05ED2ACB9}" dt="2022-11-03T07:22:10.590" v="3515" actId="478"/>
          <ac:grpSpMkLst>
            <pc:docMk/>
            <pc:sldMk cId="3596223003" sldId="291"/>
            <ac:grpSpMk id="986" creationId="{DEDDAC69-0696-833B-E251-7190A0ED2B41}"/>
          </ac:grpSpMkLst>
        </pc:grpChg>
        <pc:grpChg chg="add mod">
          <ac:chgData name="Sven Van de Velde" userId="00b08bc3e1e83696" providerId="LiveId" clId="{A25D7637-D0B6-4F5D-BABA-66A05ED2ACB9}" dt="2022-11-03T08:07:47.867" v="5474" actId="1038"/>
          <ac:grpSpMkLst>
            <pc:docMk/>
            <pc:sldMk cId="3596223003" sldId="291"/>
            <ac:grpSpMk id="991" creationId="{F02717AF-07F2-4678-C69A-861BA3D120DF}"/>
          </ac:grpSpMkLst>
        </pc:grpChg>
        <pc:grpChg chg="del">
          <ac:chgData name="Sven Van de Velde" userId="00b08bc3e1e83696" providerId="LiveId" clId="{A25D7637-D0B6-4F5D-BABA-66A05ED2ACB9}" dt="2022-11-03T07:22:10.590" v="3515" actId="478"/>
          <ac:grpSpMkLst>
            <pc:docMk/>
            <pc:sldMk cId="3596223003" sldId="291"/>
            <ac:grpSpMk id="992" creationId="{A7684C04-A016-D2EC-E9B1-C4B7784A6374}"/>
          </ac:grpSpMkLst>
        </pc:grpChg>
        <pc:grpChg chg="del">
          <ac:chgData name="Sven Van de Velde" userId="00b08bc3e1e83696" providerId="LiveId" clId="{A25D7637-D0B6-4F5D-BABA-66A05ED2ACB9}" dt="2022-11-03T07:22:10.590" v="3515" actId="478"/>
          <ac:grpSpMkLst>
            <pc:docMk/>
            <pc:sldMk cId="3596223003" sldId="291"/>
            <ac:grpSpMk id="995" creationId="{6237AC1A-83EA-0657-2B4A-C23E508355E7}"/>
          </ac:grpSpMkLst>
        </pc:grpChg>
        <pc:grpChg chg="del">
          <ac:chgData name="Sven Van de Velde" userId="00b08bc3e1e83696" providerId="LiveId" clId="{A25D7637-D0B6-4F5D-BABA-66A05ED2ACB9}" dt="2022-11-03T07:22:10.590" v="3515" actId="478"/>
          <ac:grpSpMkLst>
            <pc:docMk/>
            <pc:sldMk cId="3596223003" sldId="291"/>
            <ac:grpSpMk id="998" creationId="{6C0B2AF5-60CB-4E8E-86EE-08E4B307D6C0}"/>
          </ac:grpSpMkLst>
        </pc:grpChg>
        <pc:grpChg chg="del">
          <ac:chgData name="Sven Van de Velde" userId="00b08bc3e1e83696" providerId="LiveId" clId="{A25D7637-D0B6-4F5D-BABA-66A05ED2ACB9}" dt="2022-11-03T07:22:10.590" v="3515" actId="478"/>
          <ac:grpSpMkLst>
            <pc:docMk/>
            <pc:sldMk cId="3596223003" sldId="291"/>
            <ac:grpSpMk id="1001" creationId="{D3E274B9-9FB3-C4A3-0FBA-DB04FF8FE82E}"/>
          </ac:grpSpMkLst>
        </pc:grpChg>
        <pc:grpChg chg="del">
          <ac:chgData name="Sven Van de Velde" userId="00b08bc3e1e83696" providerId="LiveId" clId="{A25D7637-D0B6-4F5D-BABA-66A05ED2ACB9}" dt="2022-11-03T07:22:10.590" v="3515" actId="478"/>
          <ac:grpSpMkLst>
            <pc:docMk/>
            <pc:sldMk cId="3596223003" sldId="291"/>
            <ac:grpSpMk id="1004" creationId="{8F03D831-3AC6-F5B0-0F36-B6F94C24BCCC}"/>
          </ac:grpSpMkLst>
        </pc:grpChg>
        <pc:grpChg chg="add mod">
          <ac:chgData name="Sven Van de Velde" userId="00b08bc3e1e83696" providerId="LiveId" clId="{A25D7637-D0B6-4F5D-BABA-66A05ED2ACB9}" dt="2022-11-03T08:07:47.867" v="5474" actId="1038"/>
          <ac:grpSpMkLst>
            <pc:docMk/>
            <pc:sldMk cId="3596223003" sldId="291"/>
            <ac:grpSpMk id="1009" creationId="{CF3E819B-54A5-897F-93EE-F3D4B9018BD9}"/>
          </ac:grpSpMkLst>
        </pc:grpChg>
        <pc:grpChg chg="del">
          <ac:chgData name="Sven Van de Velde" userId="00b08bc3e1e83696" providerId="LiveId" clId="{A25D7637-D0B6-4F5D-BABA-66A05ED2ACB9}" dt="2022-11-03T07:22:10.590" v="3515" actId="478"/>
          <ac:grpSpMkLst>
            <pc:docMk/>
            <pc:sldMk cId="3596223003" sldId="291"/>
            <ac:grpSpMk id="1010" creationId="{E6FD8A10-8286-C004-E265-A4F973E4B062}"/>
          </ac:grpSpMkLst>
        </pc:grpChg>
        <pc:grpChg chg="del">
          <ac:chgData name="Sven Van de Velde" userId="00b08bc3e1e83696" providerId="LiveId" clId="{A25D7637-D0B6-4F5D-BABA-66A05ED2ACB9}" dt="2022-11-03T07:22:10.590" v="3515" actId="478"/>
          <ac:grpSpMkLst>
            <pc:docMk/>
            <pc:sldMk cId="3596223003" sldId="291"/>
            <ac:grpSpMk id="1015" creationId="{9DE22BC5-172F-3A92-9140-A9FFBE39DFCF}"/>
          </ac:grpSpMkLst>
        </pc:grpChg>
        <pc:grpChg chg="del">
          <ac:chgData name="Sven Van de Velde" userId="00b08bc3e1e83696" providerId="LiveId" clId="{A25D7637-D0B6-4F5D-BABA-66A05ED2ACB9}" dt="2022-11-03T07:22:10.590" v="3515" actId="478"/>
          <ac:grpSpMkLst>
            <pc:docMk/>
            <pc:sldMk cId="3596223003" sldId="291"/>
            <ac:grpSpMk id="1019" creationId="{C76BD8A1-18C4-99A3-2B5D-4BBBBE32ACEF}"/>
          </ac:grpSpMkLst>
        </pc:grpChg>
        <pc:grpChg chg="del">
          <ac:chgData name="Sven Van de Velde" userId="00b08bc3e1e83696" providerId="LiveId" clId="{A25D7637-D0B6-4F5D-BABA-66A05ED2ACB9}" dt="2022-11-03T07:22:10.590" v="3515" actId="478"/>
          <ac:grpSpMkLst>
            <pc:docMk/>
            <pc:sldMk cId="3596223003" sldId="291"/>
            <ac:grpSpMk id="1022" creationId="{1F9F817C-A697-298B-2869-54FE925C6CF8}"/>
          </ac:grpSpMkLst>
        </pc:grpChg>
        <pc:grpChg chg="del">
          <ac:chgData name="Sven Van de Velde" userId="00b08bc3e1e83696" providerId="LiveId" clId="{A25D7637-D0B6-4F5D-BABA-66A05ED2ACB9}" dt="2022-11-03T07:22:10.590" v="3515" actId="478"/>
          <ac:grpSpMkLst>
            <pc:docMk/>
            <pc:sldMk cId="3596223003" sldId="291"/>
            <ac:grpSpMk id="1025" creationId="{7EBD58EF-2426-9726-D100-F96838964D82}"/>
          </ac:grpSpMkLst>
        </pc:grpChg>
        <pc:grpChg chg="add del mod">
          <ac:chgData name="Sven Van de Velde" userId="00b08bc3e1e83696" providerId="LiveId" clId="{A25D7637-D0B6-4F5D-BABA-66A05ED2ACB9}" dt="2022-11-03T07:27:11.543" v="3707" actId="478"/>
          <ac:grpSpMkLst>
            <pc:docMk/>
            <pc:sldMk cId="3596223003" sldId="291"/>
            <ac:grpSpMk id="1030" creationId="{5B50133B-9DBE-BE70-71A5-91F1928E783C}"/>
          </ac:grpSpMkLst>
        </pc:grpChg>
        <pc:grpChg chg="del">
          <ac:chgData name="Sven Van de Velde" userId="00b08bc3e1e83696" providerId="LiveId" clId="{A25D7637-D0B6-4F5D-BABA-66A05ED2ACB9}" dt="2022-11-03T07:22:10.590" v="3515" actId="478"/>
          <ac:grpSpMkLst>
            <pc:docMk/>
            <pc:sldMk cId="3596223003" sldId="291"/>
            <ac:grpSpMk id="1031" creationId="{B7819C40-8CFD-3C12-6363-6E1AE0BC2CC0}"/>
          </ac:grpSpMkLst>
        </pc:grpChg>
        <pc:grpChg chg="del">
          <ac:chgData name="Sven Van de Velde" userId="00b08bc3e1e83696" providerId="LiveId" clId="{A25D7637-D0B6-4F5D-BABA-66A05ED2ACB9}" dt="2022-11-03T07:22:10.590" v="3515" actId="478"/>
          <ac:grpSpMkLst>
            <pc:docMk/>
            <pc:sldMk cId="3596223003" sldId="291"/>
            <ac:grpSpMk id="1034" creationId="{F7392859-F4A3-8056-C483-2158D1A725F4}"/>
          </ac:grpSpMkLst>
        </pc:grpChg>
        <pc:grpChg chg="del">
          <ac:chgData name="Sven Van de Velde" userId="00b08bc3e1e83696" providerId="LiveId" clId="{A25D7637-D0B6-4F5D-BABA-66A05ED2ACB9}" dt="2022-11-03T07:22:10.590" v="3515" actId="478"/>
          <ac:grpSpMkLst>
            <pc:docMk/>
            <pc:sldMk cId="3596223003" sldId="291"/>
            <ac:grpSpMk id="1037" creationId="{F29AEFAA-FAE8-D05C-C368-B08757B27EF5}"/>
          </ac:grpSpMkLst>
        </pc:grpChg>
        <pc:grpChg chg="del">
          <ac:chgData name="Sven Van de Velde" userId="00b08bc3e1e83696" providerId="LiveId" clId="{A25D7637-D0B6-4F5D-BABA-66A05ED2ACB9}" dt="2022-11-03T07:22:10.590" v="3515" actId="478"/>
          <ac:grpSpMkLst>
            <pc:docMk/>
            <pc:sldMk cId="3596223003" sldId="291"/>
            <ac:grpSpMk id="1040" creationId="{CA5A5402-C308-2D46-6735-3E42D281839C}"/>
          </ac:grpSpMkLst>
        </pc:grpChg>
        <pc:grpChg chg="mod">
          <ac:chgData name="Sven Van de Velde" userId="00b08bc3e1e83696" providerId="LiveId" clId="{A25D7637-D0B6-4F5D-BABA-66A05ED2ACB9}" dt="2022-11-03T08:07:47.867" v="5474" actId="1038"/>
          <ac:grpSpMkLst>
            <pc:docMk/>
            <pc:sldMk cId="3596223003" sldId="291"/>
            <ac:grpSpMk id="1048" creationId="{84E8710A-58C9-AA1B-B725-A1C37F9FC712}"/>
          </ac:grpSpMkLst>
        </pc:grpChg>
        <pc:grpChg chg="mod">
          <ac:chgData name="Sven Van de Velde" userId="00b08bc3e1e83696" providerId="LiveId" clId="{A25D7637-D0B6-4F5D-BABA-66A05ED2ACB9}" dt="2022-11-03T08:07:47.867" v="5474" actId="1038"/>
          <ac:grpSpMkLst>
            <pc:docMk/>
            <pc:sldMk cId="3596223003" sldId="291"/>
            <ac:grpSpMk id="1052" creationId="{055D1DDA-8526-2617-4C24-A04D1E2E607A}"/>
          </ac:grpSpMkLst>
        </pc:grpChg>
        <pc:grpChg chg="add mod">
          <ac:chgData name="Sven Van de Velde" userId="00b08bc3e1e83696" providerId="LiveId" clId="{A25D7637-D0B6-4F5D-BABA-66A05ED2ACB9}" dt="2022-11-03T08:07:59.892" v="5489" actId="1038"/>
          <ac:grpSpMkLst>
            <pc:docMk/>
            <pc:sldMk cId="3596223003" sldId="291"/>
            <ac:grpSpMk id="1055" creationId="{3144F0D2-EDF7-F0F3-35AC-56EB71C34DA2}"/>
          </ac:grpSpMkLst>
        </pc:grpChg>
        <pc:grpChg chg="mod">
          <ac:chgData name="Sven Van de Velde" userId="00b08bc3e1e83696" providerId="LiveId" clId="{A25D7637-D0B6-4F5D-BABA-66A05ED2ACB9}" dt="2022-11-03T08:07:47.867" v="5474" actId="1038"/>
          <ac:grpSpMkLst>
            <pc:docMk/>
            <pc:sldMk cId="3596223003" sldId="291"/>
            <ac:grpSpMk id="1058" creationId="{8F8766A7-95D0-2777-E543-CEBF8EEA06DC}"/>
          </ac:grpSpMkLst>
        </pc:grpChg>
        <pc:grpChg chg="mod">
          <ac:chgData name="Sven Van de Velde" userId="00b08bc3e1e83696" providerId="LiveId" clId="{A25D7637-D0B6-4F5D-BABA-66A05ED2ACB9}" dt="2022-11-03T08:07:47.867" v="5474" actId="1038"/>
          <ac:grpSpMkLst>
            <pc:docMk/>
            <pc:sldMk cId="3596223003" sldId="291"/>
            <ac:grpSpMk id="1061" creationId="{86989B25-0D1D-D845-A4DC-428E9016CB91}"/>
          </ac:grpSpMkLst>
        </pc:grpChg>
        <pc:grpChg chg="mod">
          <ac:chgData name="Sven Van de Velde" userId="00b08bc3e1e83696" providerId="LiveId" clId="{A25D7637-D0B6-4F5D-BABA-66A05ED2ACB9}" dt="2022-11-03T08:07:47.867" v="5474" actId="1038"/>
          <ac:grpSpMkLst>
            <pc:docMk/>
            <pc:sldMk cId="3596223003" sldId="291"/>
            <ac:grpSpMk id="1064" creationId="{33C9E5D0-D79F-FD76-01E4-B572284EDDCB}"/>
          </ac:grpSpMkLst>
        </pc:grpChg>
        <pc:grpChg chg="mod">
          <ac:chgData name="Sven Van de Velde" userId="00b08bc3e1e83696" providerId="LiveId" clId="{A25D7637-D0B6-4F5D-BABA-66A05ED2ACB9}" dt="2022-11-03T08:07:47.867" v="5474" actId="1038"/>
          <ac:grpSpMkLst>
            <pc:docMk/>
            <pc:sldMk cId="3596223003" sldId="291"/>
            <ac:grpSpMk id="1067" creationId="{A48EA0D5-B8FD-84FB-ED1D-733F8AC87B75}"/>
          </ac:grpSpMkLst>
        </pc:grpChg>
        <pc:grpChg chg="mod">
          <ac:chgData name="Sven Van de Velde" userId="00b08bc3e1e83696" providerId="LiveId" clId="{A25D7637-D0B6-4F5D-BABA-66A05ED2ACB9}" dt="2022-11-03T08:07:47.867" v="5474" actId="1038"/>
          <ac:grpSpMkLst>
            <pc:docMk/>
            <pc:sldMk cId="3596223003" sldId="291"/>
            <ac:grpSpMk id="1070" creationId="{8E467E27-D8A6-174B-F4FF-A2FC93C0F458}"/>
          </ac:grpSpMkLst>
        </pc:grpChg>
        <pc:grpChg chg="add mod">
          <ac:chgData name="Sven Van de Velde" userId="00b08bc3e1e83696" providerId="LiveId" clId="{A25D7637-D0B6-4F5D-BABA-66A05ED2ACB9}" dt="2022-11-03T08:07:47.867" v="5474" actId="1038"/>
          <ac:grpSpMkLst>
            <pc:docMk/>
            <pc:sldMk cId="3596223003" sldId="291"/>
            <ac:grpSpMk id="1073" creationId="{DDFABB72-FF8A-7130-31DB-67BCEFF3873E}"/>
          </ac:grpSpMkLst>
        </pc:grpChg>
        <pc:grpChg chg="del mod">
          <ac:chgData name="Sven Van de Velde" userId="00b08bc3e1e83696" providerId="LiveId" clId="{A25D7637-D0B6-4F5D-BABA-66A05ED2ACB9}" dt="2022-11-03T07:33:30.355" v="3834" actId="478"/>
          <ac:grpSpMkLst>
            <pc:docMk/>
            <pc:sldMk cId="3596223003" sldId="291"/>
            <ac:grpSpMk id="1074" creationId="{EECFA80B-DC08-6F05-53F6-B709F48527CC}"/>
          </ac:grpSpMkLst>
        </pc:grpChg>
        <pc:grpChg chg="mod">
          <ac:chgData name="Sven Van de Velde" userId="00b08bc3e1e83696" providerId="LiveId" clId="{A25D7637-D0B6-4F5D-BABA-66A05ED2ACB9}" dt="2022-11-03T08:07:47.867" v="5474" actId="1038"/>
          <ac:grpSpMkLst>
            <pc:docMk/>
            <pc:sldMk cId="3596223003" sldId="291"/>
            <ac:grpSpMk id="1080" creationId="{4E5017AE-3ABA-4022-892B-845E971E776A}"/>
          </ac:grpSpMkLst>
        </pc:grpChg>
        <pc:grpChg chg="add mod">
          <ac:chgData name="Sven Van de Velde" userId="00b08bc3e1e83696" providerId="LiveId" clId="{A25D7637-D0B6-4F5D-BABA-66A05ED2ACB9}" dt="2022-11-03T08:07:47.867" v="5474" actId="1038"/>
          <ac:grpSpMkLst>
            <pc:docMk/>
            <pc:sldMk cId="3596223003" sldId="291"/>
            <ac:grpSpMk id="1084" creationId="{A11C6F61-1BE0-D753-FE7B-66C9A5635437}"/>
          </ac:grpSpMkLst>
        </pc:grpChg>
        <pc:grpChg chg="add mod">
          <ac:chgData name="Sven Van de Velde" userId="00b08bc3e1e83696" providerId="LiveId" clId="{A25D7637-D0B6-4F5D-BABA-66A05ED2ACB9}" dt="2022-11-03T08:07:47.867" v="5474" actId="1038"/>
          <ac:grpSpMkLst>
            <pc:docMk/>
            <pc:sldMk cId="3596223003" sldId="291"/>
            <ac:grpSpMk id="1087" creationId="{05371032-FEA2-7C11-741E-385488FB2F13}"/>
          </ac:grpSpMkLst>
        </pc:grpChg>
        <pc:grpChg chg="add mod">
          <ac:chgData name="Sven Van de Velde" userId="00b08bc3e1e83696" providerId="LiveId" clId="{A25D7637-D0B6-4F5D-BABA-66A05ED2ACB9}" dt="2022-11-03T08:07:47.867" v="5474" actId="1038"/>
          <ac:grpSpMkLst>
            <pc:docMk/>
            <pc:sldMk cId="3596223003" sldId="291"/>
            <ac:grpSpMk id="1092" creationId="{2BCB7CF2-26DE-6152-9E99-047CFC8AF682}"/>
          </ac:grpSpMkLst>
        </pc:grpChg>
        <pc:grpChg chg="add mod">
          <ac:chgData name="Sven Van de Velde" userId="00b08bc3e1e83696" providerId="LiveId" clId="{A25D7637-D0B6-4F5D-BABA-66A05ED2ACB9}" dt="2022-11-03T08:07:47.867" v="5474" actId="1038"/>
          <ac:grpSpMkLst>
            <pc:docMk/>
            <pc:sldMk cId="3596223003" sldId="291"/>
            <ac:grpSpMk id="1096" creationId="{3D322AD1-1EDB-A5A3-3792-F337993E7BC3}"/>
          </ac:grpSpMkLst>
        </pc:grpChg>
        <pc:grpChg chg="add del mod">
          <ac:chgData name="Sven Van de Velde" userId="00b08bc3e1e83696" providerId="LiveId" clId="{A25D7637-D0B6-4F5D-BABA-66A05ED2ACB9}" dt="2022-11-03T07:28:30.558" v="3764" actId="478"/>
          <ac:grpSpMkLst>
            <pc:docMk/>
            <pc:sldMk cId="3596223003" sldId="291"/>
            <ac:grpSpMk id="1099" creationId="{A0C6B6E4-D65E-F1F7-D059-7452ABE62A67}"/>
          </ac:grpSpMkLst>
        </pc:grpChg>
        <pc:grpChg chg="add mod">
          <ac:chgData name="Sven Van de Velde" userId="00b08bc3e1e83696" providerId="LiveId" clId="{A25D7637-D0B6-4F5D-BABA-66A05ED2ACB9}" dt="2022-11-03T08:07:47.867" v="5474" actId="1038"/>
          <ac:grpSpMkLst>
            <pc:docMk/>
            <pc:sldMk cId="3596223003" sldId="291"/>
            <ac:grpSpMk id="1102" creationId="{97167BBA-D7AC-13C9-0071-302EE49D85D3}"/>
          </ac:grpSpMkLst>
        </pc:grpChg>
        <pc:grpChg chg="add mod">
          <ac:chgData name="Sven Van de Velde" userId="00b08bc3e1e83696" providerId="LiveId" clId="{A25D7637-D0B6-4F5D-BABA-66A05ED2ACB9}" dt="2022-11-03T08:07:47.867" v="5474" actId="1038"/>
          <ac:grpSpMkLst>
            <pc:docMk/>
            <pc:sldMk cId="3596223003" sldId="291"/>
            <ac:grpSpMk id="1105" creationId="{26C8977D-4621-ED59-9E14-C6890D4C3BB3}"/>
          </ac:grpSpMkLst>
        </pc:grpChg>
        <pc:grpChg chg="add mod">
          <ac:chgData name="Sven Van de Velde" userId="00b08bc3e1e83696" providerId="LiveId" clId="{A25D7637-D0B6-4F5D-BABA-66A05ED2ACB9}" dt="2022-11-03T08:07:59.892" v="5489" actId="1038"/>
          <ac:grpSpMkLst>
            <pc:docMk/>
            <pc:sldMk cId="3596223003" sldId="291"/>
            <ac:grpSpMk id="1108" creationId="{83DB31E5-BCC6-BA9B-2EB4-FA33FC296310}"/>
          </ac:grpSpMkLst>
        </pc:grpChg>
        <pc:grpChg chg="add mod">
          <ac:chgData name="Sven Van de Velde" userId="00b08bc3e1e83696" providerId="LiveId" clId="{A25D7637-D0B6-4F5D-BABA-66A05ED2ACB9}" dt="2022-11-03T08:07:47.867" v="5474" actId="1038"/>
          <ac:grpSpMkLst>
            <pc:docMk/>
            <pc:sldMk cId="3596223003" sldId="291"/>
            <ac:grpSpMk id="1111" creationId="{DD3D0787-CB61-7F45-43C5-2D37581AE547}"/>
          </ac:grpSpMkLst>
        </pc:grpChg>
        <pc:grpChg chg="add mod">
          <ac:chgData name="Sven Van de Velde" userId="00b08bc3e1e83696" providerId="LiveId" clId="{A25D7637-D0B6-4F5D-BABA-66A05ED2ACB9}" dt="2022-11-03T08:07:47.867" v="5474" actId="1038"/>
          <ac:grpSpMkLst>
            <pc:docMk/>
            <pc:sldMk cId="3596223003" sldId="291"/>
            <ac:grpSpMk id="1114" creationId="{6DCF4733-9F65-5D36-71E8-9303653ABA64}"/>
          </ac:grpSpMkLst>
        </pc:grpChg>
        <pc:grpChg chg="add mod">
          <ac:chgData name="Sven Van de Velde" userId="00b08bc3e1e83696" providerId="LiveId" clId="{A25D7637-D0B6-4F5D-BABA-66A05ED2ACB9}" dt="2022-11-03T08:07:47.867" v="5474" actId="1038"/>
          <ac:grpSpMkLst>
            <pc:docMk/>
            <pc:sldMk cId="3596223003" sldId="291"/>
            <ac:grpSpMk id="1117" creationId="{61A29530-C1EC-6B98-A9B3-9A44BA90422F}"/>
          </ac:grpSpMkLst>
        </pc:grpChg>
        <pc:grpChg chg="add mod">
          <ac:chgData name="Sven Van de Velde" userId="00b08bc3e1e83696" providerId="LiveId" clId="{A25D7637-D0B6-4F5D-BABA-66A05ED2ACB9}" dt="2022-11-03T08:07:47.867" v="5474" actId="1038"/>
          <ac:grpSpMkLst>
            <pc:docMk/>
            <pc:sldMk cId="3596223003" sldId="291"/>
            <ac:grpSpMk id="1123" creationId="{92154D00-963C-0248-9536-FF89AD4598F2}"/>
          </ac:grpSpMkLst>
        </pc:grpChg>
        <pc:grpChg chg="add mod">
          <ac:chgData name="Sven Van de Velde" userId="00b08bc3e1e83696" providerId="LiveId" clId="{A25D7637-D0B6-4F5D-BABA-66A05ED2ACB9}" dt="2022-11-03T08:07:47.867" v="5474" actId="1038"/>
          <ac:grpSpMkLst>
            <pc:docMk/>
            <pc:sldMk cId="3596223003" sldId="291"/>
            <ac:grpSpMk id="1131" creationId="{D473DB08-DAE2-498B-31CA-D881CBC01356}"/>
          </ac:grpSpMkLst>
        </pc:grpChg>
        <pc:grpChg chg="add del mod">
          <ac:chgData name="Sven Van de Velde" userId="00b08bc3e1e83696" providerId="LiveId" clId="{A25D7637-D0B6-4F5D-BABA-66A05ED2ACB9}" dt="2022-11-03T07:29:41.167" v="3795" actId="478"/>
          <ac:grpSpMkLst>
            <pc:docMk/>
            <pc:sldMk cId="3596223003" sldId="291"/>
            <ac:grpSpMk id="1135" creationId="{6DD15641-415F-5FA5-554B-1FEF3B1EEC33}"/>
          </ac:grpSpMkLst>
        </pc:grpChg>
        <pc:grpChg chg="add mod">
          <ac:chgData name="Sven Van de Velde" userId="00b08bc3e1e83696" providerId="LiveId" clId="{A25D7637-D0B6-4F5D-BABA-66A05ED2ACB9}" dt="2022-11-03T08:07:47.867" v="5474" actId="1038"/>
          <ac:grpSpMkLst>
            <pc:docMk/>
            <pc:sldMk cId="3596223003" sldId="291"/>
            <ac:grpSpMk id="1138" creationId="{2852A214-29DB-9B1E-540A-AA55B8BC39CF}"/>
          </ac:grpSpMkLst>
        </pc:grpChg>
        <pc:grpChg chg="add mod">
          <ac:chgData name="Sven Van de Velde" userId="00b08bc3e1e83696" providerId="LiveId" clId="{A25D7637-D0B6-4F5D-BABA-66A05ED2ACB9}" dt="2022-11-03T08:07:47.867" v="5474" actId="1038"/>
          <ac:grpSpMkLst>
            <pc:docMk/>
            <pc:sldMk cId="3596223003" sldId="291"/>
            <ac:grpSpMk id="1141" creationId="{78206F1B-B94D-DB87-0881-5DB34E2C349D}"/>
          </ac:grpSpMkLst>
        </pc:grpChg>
        <pc:grpChg chg="add mod">
          <ac:chgData name="Sven Van de Velde" userId="00b08bc3e1e83696" providerId="LiveId" clId="{A25D7637-D0B6-4F5D-BABA-66A05ED2ACB9}" dt="2022-11-03T08:07:59.892" v="5489" actId="1038"/>
          <ac:grpSpMkLst>
            <pc:docMk/>
            <pc:sldMk cId="3596223003" sldId="291"/>
            <ac:grpSpMk id="1144" creationId="{E71CCC2C-B1C2-2CED-E94B-96D6DE644247}"/>
          </ac:grpSpMkLst>
        </pc:grpChg>
        <pc:grpChg chg="add mod">
          <ac:chgData name="Sven Van de Velde" userId="00b08bc3e1e83696" providerId="LiveId" clId="{A25D7637-D0B6-4F5D-BABA-66A05ED2ACB9}" dt="2022-11-03T08:07:47.867" v="5474" actId="1038"/>
          <ac:grpSpMkLst>
            <pc:docMk/>
            <pc:sldMk cId="3596223003" sldId="291"/>
            <ac:grpSpMk id="1147" creationId="{4BE9DFE0-7E41-74AC-F51A-FF4DFEBEAE26}"/>
          </ac:grpSpMkLst>
        </pc:grpChg>
        <pc:grpChg chg="add mod">
          <ac:chgData name="Sven Van de Velde" userId="00b08bc3e1e83696" providerId="LiveId" clId="{A25D7637-D0B6-4F5D-BABA-66A05ED2ACB9}" dt="2022-11-03T08:07:47.867" v="5474" actId="1038"/>
          <ac:grpSpMkLst>
            <pc:docMk/>
            <pc:sldMk cId="3596223003" sldId="291"/>
            <ac:grpSpMk id="1150" creationId="{F741C308-5B13-A148-979A-010311EF3D47}"/>
          </ac:grpSpMkLst>
        </pc:grpChg>
        <pc:grpChg chg="add mod">
          <ac:chgData name="Sven Van de Velde" userId="00b08bc3e1e83696" providerId="LiveId" clId="{A25D7637-D0B6-4F5D-BABA-66A05ED2ACB9}" dt="2022-11-03T08:07:47.867" v="5474" actId="1038"/>
          <ac:grpSpMkLst>
            <pc:docMk/>
            <pc:sldMk cId="3596223003" sldId="291"/>
            <ac:grpSpMk id="1153" creationId="{B3D2F188-03F9-FE5A-8F4D-C7F46E9D02C7}"/>
          </ac:grpSpMkLst>
        </pc:grpChg>
        <pc:grpChg chg="add mod">
          <ac:chgData name="Sven Van de Velde" userId="00b08bc3e1e83696" providerId="LiveId" clId="{A25D7637-D0B6-4F5D-BABA-66A05ED2ACB9}" dt="2022-11-03T08:07:47.867" v="5474" actId="1038"/>
          <ac:grpSpMkLst>
            <pc:docMk/>
            <pc:sldMk cId="3596223003" sldId="291"/>
            <ac:grpSpMk id="1156" creationId="{D36124D5-3718-8763-CB37-FB36F7F5CA7D}"/>
          </ac:grpSpMkLst>
        </pc:grpChg>
        <pc:grpChg chg="add mod">
          <ac:chgData name="Sven Van de Velde" userId="00b08bc3e1e83696" providerId="LiveId" clId="{A25D7637-D0B6-4F5D-BABA-66A05ED2ACB9}" dt="2022-11-03T08:07:47.867" v="5474" actId="1038"/>
          <ac:grpSpMkLst>
            <pc:docMk/>
            <pc:sldMk cId="3596223003" sldId="291"/>
            <ac:grpSpMk id="1159" creationId="{35143E95-C9CE-ED6A-2380-DA9A9424667D}"/>
          </ac:grpSpMkLst>
        </pc:grpChg>
        <pc:grpChg chg="add mod">
          <ac:chgData name="Sven Van de Velde" userId="00b08bc3e1e83696" providerId="LiveId" clId="{A25D7637-D0B6-4F5D-BABA-66A05ED2ACB9}" dt="2022-11-03T08:08:30.815" v="5494" actId="1076"/>
          <ac:grpSpMkLst>
            <pc:docMk/>
            <pc:sldMk cId="3596223003" sldId="291"/>
            <ac:grpSpMk id="1166" creationId="{2AC5B065-5E18-BCDE-5771-9DC3AD95D7B4}"/>
          </ac:grpSpMkLst>
        </pc:grpChg>
        <pc:cxnChg chg="del mod">
          <ac:chgData name="Sven Van de Velde" userId="00b08bc3e1e83696" providerId="LiveId" clId="{A25D7637-D0B6-4F5D-BABA-66A05ED2ACB9}" dt="2022-11-03T07:22:10.590" v="3515" actId="478"/>
          <ac:cxnSpMkLst>
            <pc:docMk/>
            <pc:sldMk cId="3596223003" sldId="291"/>
            <ac:cxnSpMk id="20" creationId="{7294FB71-D5DC-D59E-2EB5-3D1125998614}"/>
          </ac:cxnSpMkLst>
        </pc:cxnChg>
        <pc:cxnChg chg="del mod">
          <ac:chgData name="Sven Van de Velde" userId="00b08bc3e1e83696" providerId="LiveId" clId="{A25D7637-D0B6-4F5D-BABA-66A05ED2ACB9}" dt="2022-11-03T07:22:10.590" v="3515" actId="478"/>
          <ac:cxnSpMkLst>
            <pc:docMk/>
            <pc:sldMk cId="3596223003" sldId="291"/>
            <ac:cxnSpMk id="40" creationId="{D2CE0841-42A7-9CFE-7F6C-7019F17CD5B5}"/>
          </ac:cxnSpMkLst>
        </pc:cxnChg>
        <pc:cxnChg chg="del mod">
          <ac:chgData name="Sven Van de Velde" userId="00b08bc3e1e83696" providerId="LiveId" clId="{A25D7637-D0B6-4F5D-BABA-66A05ED2ACB9}" dt="2022-11-03T07:22:10.590" v="3515" actId="478"/>
          <ac:cxnSpMkLst>
            <pc:docMk/>
            <pc:sldMk cId="3596223003" sldId="291"/>
            <ac:cxnSpMk id="43" creationId="{D8666CAE-F9F5-9337-3340-60AE08D6A05F}"/>
          </ac:cxnSpMkLst>
        </pc:cxnChg>
        <pc:cxnChg chg="del mod">
          <ac:chgData name="Sven Van de Velde" userId="00b08bc3e1e83696" providerId="LiveId" clId="{A25D7637-D0B6-4F5D-BABA-66A05ED2ACB9}" dt="2022-11-03T07:22:10.590" v="3515" actId="478"/>
          <ac:cxnSpMkLst>
            <pc:docMk/>
            <pc:sldMk cId="3596223003" sldId="291"/>
            <ac:cxnSpMk id="89" creationId="{8660EEF3-14BA-A50F-7C7B-DF7EA14A5B30}"/>
          </ac:cxnSpMkLst>
        </pc:cxnChg>
        <pc:cxnChg chg="add mod">
          <ac:chgData name="Sven Van de Velde" userId="00b08bc3e1e83696" providerId="LiveId" clId="{A25D7637-D0B6-4F5D-BABA-66A05ED2ACB9}" dt="2022-11-03T08:07:59.892" v="5489" actId="1038"/>
          <ac:cxnSpMkLst>
            <pc:docMk/>
            <pc:sldMk cId="3596223003" sldId="291"/>
            <ac:cxnSpMk id="91" creationId="{A3824B70-7E84-3699-ED63-579B723AD578}"/>
          </ac:cxnSpMkLst>
        </pc:cxnChg>
        <pc:cxnChg chg="del mod">
          <ac:chgData name="Sven Van de Velde" userId="00b08bc3e1e83696" providerId="LiveId" clId="{A25D7637-D0B6-4F5D-BABA-66A05ED2ACB9}" dt="2022-11-03T07:22:10.590" v="3515" actId="478"/>
          <ac:cxnSpMkLst>
            <pc:docMk/>
            <pc:sldMk cId="3596223003" sldId="291"/>
            <ac:cxnSpMk id="92" creationId="{9C845557-5B6D-938B-9146-7FD9EDE8703F}"/>
          </ac:cxnSpMkLst>
        </pc:cxnChg>
        <pc:cxnChg chg="del mod">
          <ac:chgData name="Sven Van de Velde" userId="00b08bc3e1e83696" providerId="LiveId" clId="{A25D7637-D0B6-4F5D-BABA-66A05ED2ACB9}" dt="2022-11-03T07:22:10.590" v="3515" actId="478"/>
          <ac:cxnSpMkLst>
            <pc:docMk/>
            <pc:sldMk cId="3596223003" sldId="291"/>
            <ac:cxnSpMk id="924" creationId="{C3D11584-0669-645E-D057-4CB880E63F86}"/>
          </ac:cxnSpMkLst>
        </pc:cxnChg>
        <pc:cxnChg chg="del mod">
          <ac:chgData name="Sven Van de Velde" userId="00b08bc3e1e83696" providerId="LiveId" clId="{A25D7637-D0B6-4F5D-BABA-66A05ED2ACB9}" dt="2022-11-03T07:22:10.590" v="3515" actId="478"/>
          <ac:cxnSpMkLst>
            <pc:docMk/>
            <pc:sldMk cId="3596223003" sldId="291"/>
            <ac:cxnSpMk id="930" creationId="{46B8B6CA-107A-8ED7-071B-58F7D646E256}"/>
          </ac:cxnSpMkLst>
        </pc:cxnChg>
        <pc:cxnChg chg="del mod">
          <ac:chgData name="Sven Van de Velde" userId="00b08bc3e1e83696" providerId="LiveId" clId="{A25D7637-D0B6-4F5D-BABA-66A05ED2ACB9}" dt="2022-11-03T07:22:10.590" v="3515" actId="478"/>
          <ac:cxnSpMkLst>
            <pc:docMk/>
            <pc:sldMk cId="3596223003" sldId="291"/>
            <ac:cxnSpMk id="973" creationId="{E962EDB2-8588-0254-4011-5305EA99EBAC}"/>
          </ac:cxnSpMkLst>
        </pc:cxnChg>
        <pc:cxnChg chg="del mod">
          <ac:chgData name="Sven Van de Velde" userId="00b08bc3e1e83696" providerId="LiveId" clId="{A25D7637-D0B6-4F5D-BABA-66A05ED2ACB9}" dt="2022-11-03T07:22:10.590" v="3515" actId="478"/>
          <ac:cxnSpMkLst>
            <pc:docMk/>
            <pc:sldMk cId="3596223003" sldId="291"/>
            <ac:cxnSpMk id="1043" creationId="{22F3C20F-D152-71BD-F024-D3E70840D37E}"/>
          </ac:cxnSpMkLst>
        </pc:cxnChg>
        <pc:cxnChg chg="del mod">
          <ac:chgData name="Sven Van de Velde" userId="00b08bc3e1e83696" providerId="LiveId" clId="{A25D7637-D0B6-4F5D-BABA-66A05ED2ACB9}" dt="2022-11-03T07:22:10.590" v="3515" actId="478"/>
          <ac:cxnSpMkLst>
            <pc:docMk/>
            <pc:sldMk cId="3596223003" sldId="291"/>
            <ac:cxnSpMk id="1077" creationId="{1BA52AAC-69E4-3FA2-5D9E-695CD48E25B3}"/>
          </ac:cxnSpMkLst>
        </pc:cxnChg>
        <pc:cxnChg chg="del mod">
          <ac:chgData name="Sven Van de Velde" userId="00b08bc3e1e83696" providerId="LiveId" clId="{A25D7637-D0B6-4F5D-BABA-66A05ED2ACB9}" dt="2022-11-03T07:22:10.590" v="3515" actId="478"/>
          <ac:cxnSpMkLst>
            <pc:docMk/>
            <pc:sldMk cId="3596223003" sldId="291"/>
            <ac:cxnSpMk id="1083" creationId="{EAFE1223-8636-4DD7-551F-B298CDBC7EBE}"/>
          </ac:cxnSpMkLst>
        </pc:cxnChg>
        <pc:cxnChg chg="add mod">
          <ac:chgData name="Sven Van de Velde" userId="00b08bc3e1e83696" providerId="LiveId" clId="{A25D7637-D0B6-4F5D-BABA-66A05ED2ACB9}" dt="2022-11-03T08:07:59.892" v="5489" actId="1038"/>
          <ac:cxnSpMkLst>
            <pc:docMk/>
            <pc:sldMk cId="3596223003" sldId="291"/>
            <ac:cxnSpMk id="1120" creationId="{F047655C-FCAD-A676-F2E5-F671189B4ABF}"/>
          </ac:cxnSpMkLst>
        </pc:cxnChg>
        <pc:cxnChg chg="add mod">
          <ac:chgData name="Sven Van de Velde" userId="00b08bc3e1e83696" providerId="LiveId" clId="{A25D7637-D0B6-4F5D-BABA-66A05ED2ACB9}" dt="2022-11-03T08:07:59.892" v="5489" actId="1038"/>
          <ac:cxnSpMkLst>
            <pc:docMk/>
            <pc:sldMk cId="3596223003" sldId="291"/>
            <ac:cxnSpMk id="1126" creationId="{9246C3BF-0DB7-5031-692E-3BCCDE5C8872}"/>
          </ac:cxnSpMkLst>
        </pc:cxnChg>
        <pc:cxnChg chg="add mod">
          <ac:chgData name="Sven Van de Velde" userId="00b08bc3e1e83696" providerId="LiveId" clId="{A25D7637-D0B6-4F5D-BABA-66A05ED2ACB9}" dt="2022-11-03T08:07:59.892" v="5489" actId="1038"/>
          <ac:cxnSpMkLst>
            <pc:docMk/>
            <pc:sldMk cId="3596223003" sldId="291"/>
            <ac:cxnSpMk id="1163" creationId="{4624CECC-D66F-FEA1-F8DD-F383E2F1EA3C}"/>
          </ac:cxnSpMkLst>
        </pc:cxnChg>
      </pc:sldChg>
      <pc:sldMasterChg chg="addSp delSp modSp mod modSldLayout">
        <pc:chgData name="Sven Van de Velde" userId="00b08bc3e1e83696" providerId="LiveId" clId="{A25D7637-D0B6-4F5D-BABA-66A05ED2ACB9}" dt="2022-11-03T11:26:34.031" v="7766" actId="1036"/>
        <pc:sldMasterMkLst>
          <pc:docMk/>
          <pc:sldMasterMk cId="2028034949" sldId="2147483862"/>
        </pc:sldMasterMkLst>
        <pc:spChg chg="mod">
          <ac:chgData name="Sven Van de Velde" userId="00b08bc3e1e83696" providerId="LiveId" clId="{A25D7637-D0B6-4F5D-BABA-66A05ED2ACB9}" dt="2022-11-03T11:26:12.229" v="7758" actId="14100"/>
          <ac:spMkLst>
            <pc:docMk/>
            <pc:sldMasterMk cId="2028034949" sldId="2147483862"/>
            <ac:spMk id="2" creationId="{00000000-0000-0000-0000-000000000000}"/>
          </ac:spMkLst>
        </pc:spChg>
        <pc:spChg chg="mod">
          <ac:chgData name="Sven Van de Velde" userId="00b08bc3e1e83696" providerId="LiveId" clId="{A25D7637-D0B6-4F5D-BABA-66A05ED2ACB9}" dt="2022-11-03T11:26:16.250" v="7759" actId="14100"/>
          <ac:spMkLst>
            <pc:docMk/>
            <pc:sldMasterMk cId="2028034949" sldId="2147483862"/>
            <ac:spMk id="3"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4"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5" creationId="{00000000-0000-0000-0000-000000000000}"/>
          </ac:spMkLst>
        </pc:spChg>
        <pc:spChg chg="mod">
          <ac:chgData name="Sven Van de Velde" userId="00b08bc3e1e83696" providerId="LiveId" clId="{A25D7637-D0B6-4F5D-BABA-66A05ED2ACB9}" dt="2022-11-03T08:54:13.078" v="6053" actId="403"/>
          <ac:spMkLst>
            <pc:docMk/>
            <pc:sldMasterMk cId="2028034949" sldId="2147483862"/>
            <ac:spMk id="6" creationId="{00000000-0000-0000-0000-000000000000}"/>
          </ac:spMkLst>
        </pc:spChg>
        <pc:picChg chg="add del mod">
          <ac:chgData name="Sven Van de Velde" userId="00b08bc3e1e83696" providerId="LiveId" clId="{A25D7637-D0B6-4F5D-BABA-66A05ED2ACB9}" dt="2022-11-03T08:53:36.876" v="6042" actId="478"/>
          <ac:picMkLst>
            <pc:docMk/>
            <pc:sldMasterMk cId="2028034949" sldId="2147483862"/>
            <ac:picMk id="7" creationId="{00000000-0000-0000-0000-000000000000}"/>
          </ac:picMkLst>
        </pc:picChg>
        <pc:sldLayoutChg chg="delSp modSp mod">
          <pc:chgData name="Sven Van de Velde" userId="00b08bc3e1e83696" providerId="LiveId" clId="{A25D7637-D0B6-4F5D-BABA-66A05ED2ACB9}" dt="2022-11-03T11:26:34.031" v="7766" actId="1036"/>
          <pc:sldLayoutMkLst>
            <pc:docMk/>
            <pc:sldMasterMk cId="2028034949" sldId="2147483862"/>
            <pc:sldLayoutMk cId="3887544103" sldId="2147483866"/>
          </pc:sldLayoutMkLst>
          <pc:spChg chg="mod">
            <ac:chgData name="Sven Van de Velde" userId="00b08bc3e1e83696" providerId="LiveId" clId="{A25D7637-D0B6-4F5D-BABA-66A05ED2ACB9}" dt="2022-11-03T11:26:34.031" v="7766" actId="1036"/>
            <ac:spMkLst>
              <pc:docMk/>
              <pc:sldMasterMk cId="2028034949" sldId="2147483862"/>
              <pc:sldLayoutMk cId="3887544103" sldId="2147483866"/>
              <ac:spMk id="2"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3"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4"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5"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6" creationId="{00000000-0000-0000-0000-000000000000}"/>
            </ac:spMkLst>
          </pc:spChg>
        </pc:sldLayoutChg>
      </pc:sldMasterChg>
    </pc:docChg>
  </pc:docChgLst>
  <pc:docChgLst>
    <pc:chgData name="Sven Van de Velde" userId="00b08bc3e1e83696" providerId="LiveId" clId="{758DC8E9-8DBC-4AC2-B4C2-0B91AC9214ED}"/>
    <pc:docChg chg="undo custSel mod addSld delSld modSld modMainMaster">
      <pc:chgData name="Sven Van de Velde" userId="00b08bc3e1e83696" providerId="LiveId" clId="{758DC8E9-8DBC-4AC2-B4C2-0B91AC9214ED}" dt="2022-11-12T19:53:38.146" v="5357" actId="20577"/>
      <pc:docMkLst>
        <pc:docMk/>
      </pc:docMkLst>
      <pc:sldChg chg="addSp delSp modSp mod setBg delDesignElem">
        <pc:chgData name="Sven Van de Velde" userId="00b08bc3e1e83696" providerId="LiveId" clId="{758DC8E9-8DBC-4AC2-B4C2-0B91AC9214ED}" dt="2022-10-30T07:21:23.578" v="597" actId="27636"/>
        <pc:sldMkLst>
          <pc:docMk/>
          <pc:sldMk cId="2256711596" sldId="267"/>
        </pc:sldMkLst>
        <pc:spChg chg="add del mod">
          <ac:chgData name="Sven Van de Velde" userId="00b08bc3e1e83696" providerId="LiveId" clId="{758DC8E9-8DBC-4AC2-B4C2-0B91AC9214ED}" dt="2022-10-30T07:20:45.481" v="589" actId="33987"/>
          <ac:spMkLst>
            <pc:docMk/>
            <pc:sldMk cId="2256711596" sldId="267"/>
            <ac:spMk id="2" creationId="{666640F7-812A-EF5F-AD53-AA5AB3544A90}"/>
          </ac:spMkLst>
        </pc:spChg>
        <pc:spChg chg="del">
          <ac:chgData name="Sven Van de Velde" userId="00b08bc3e1e83696" providerId="LiveId" clId="{758DC8E9-8DBC-4AC2-B4C2-0B91AC9214ED}" dt="2022-10-28T06:49:10.503" v="15" actId="478"/>
          <ac:spMkLst>
            <pc:docMk/>
            <pc:sldMk cId="2256711596" sldId="267"/>
            <ac:spMk id="2" creationId="{694FE1A7-5E12-4CAF-818B-54A6D0E06BF6}"/>
          </ac:spMkLst>
        </pc:spChg>
        <pc:spChg chg="add del mod">
          <ac:chgData name="Sven Van de Velde" userId="00b08bc3e1e83696" providerId="LiveId" clId="{758DC8E9-8DBC-4AC2-B4C2-0B91AC9214ED}" dt="2022-10-30T07:20:48.345" v="592"/>
          <ac:spMkLst>
            <pc:docMk/>
            <pc:sldMk cId="2256711596" sldId="267"/>
            <ac:spMk id="4" creationId="{3CB6528E-2558-A26F-588C-D726B93BEE14}"/>
          </ac:spMkLst>
        </pc:spChg>
        <pc:spChg chg="add del mod">
          <ac:chgData name="Sven Van de Velde" userId="00b08bc3e1e83696" providerId="LiveId" clId="{758DC8E9-8DBC-4AC2-B4C2-0B91AC9214ED}" dt="2022-10-28T06:47:56.862" v="1" actId="33987"/>
          <ac:spMkLst>
            <pc:docMk/>
            <pc:sldMk cId="2256711596" sldId="267"/>
            <ac:spMk id="4" creationId="{68DCEBB9-DB47-25F0-45DD-CE190FB32AC3}"/>
          </ac:spMkLst>
        </pc:spChg>
        <pc:spChg chg="add del mod">
          <ac:chgData name="Sven Van de Velde" userId="00b08bc3e1e83696" providerId="LiveId" clId="{758DC8E9-8DBC-4AC2-B4C2-0B91AC9214ED}" dt="2022-10-28T06:48:34.544" v="4" actId="478"/>
          <ac:spMkLst>
            <pc:docMk/>
            <pc:sldMk cId="2256711596" sldId="267"/>
            <ac:spMk id="5" creationId="{BCE8A27D-888D-6178-22E0-4E7F3F1067AB}"/>
          </ac:spMkLst>
        </pc:spChg>
        <pc:spChg chg="add mod">
          <ac:chgData name="Sven Van de Velde" userId="00b08bc3e1e83696" providerId="LiveId" clId="{758DC8E9-8DBC-4AC2-B4C2-0B91AC9214ED}" dt="2022-10-30T07:21:23.578" v="597" actId="27636"/>
          <ac:spMkLst>
            <pc:docMk/>
            <pc:sldMk cId="2256711596" sldId="267"/>
            <ac:spMk id="6" creationId="{496EC802-92BA-30A9-6235-7D71816CF6C8}"/>
          </ac:spMkLst>
        </pc:spChg>
        <pc:spChg chg="add del">
          <ac:chgData name="Sven Van de Velde" userId="00b08bc3e1e83696" providerId="LiveId" clId="{758DC8E9-8DBC-4AC2-B4C2-0B91AC9214ED}" dt="2022-10-28T07:03:01.069" v="474" actId="26606"/>
          <ac:spMkLst>
            <pc:docMk/>
            <pc:sldMk cId="2256711596" sldId="267"/>
            <ac:spMk id="15" creationId="{BD7C2DEF-63C5-495B-BBE5-720E5D12B4D2}"/>
          </ac:spMkLst>
        </pc:spChg>
        <pc:spChg chg="add del">
          <ac:chgData name="Sven Van de Velde" userId="00b08bc3e1e83696" providerId="LiveId" clId="{758DC8E9-8DBC-4AC2-B4C2-0B91AC9214ED}" dt="2022-10-28T07:03:04.450" v="478" actId="26606"/>
          <ac:spMkLst>
            <pc:docMk/>
            <pc:sldMk cId="2256711596" sldId="267"/>
            <ac:spMk id="24" creationId="{11432301-4726-4BC7-A053-C83570C6643B}"/>
          </ac:spMkLst>
        </pc:spChg>
        <pc:spChg chg="add del">
          <ac:chgData name="Sven Van de Velde" userId="00b08bc3e1e83696" providerId="LiveId" clId="{758DC8E9-8DBC-4AC2-B4C2-0B91AC9214ED}" dt="2022-10-28T07:03:04.450" v="478" actId="26606"/>
          <ac:spMkLst>
            <pc:docMk/>
            <pc:sldMk cId="2256711596" sldId="267"/>
            <ac:spMk id="25" creationId="{3FF533E5-9750-4E88-96EA-897A0D703FD4}"/>
          </ac:spMkLst>
        </pc:spChg>
        <pc:spChg chg="add del">
          <ac:chgData name="Sven Van de Velde" userId="00b08bc3e1e83696" providerId="LiveId" clId="{758DC8E9-8DBC-4AC2-B4C2-0B91AC9214ED}" dt="2022-10-28T07:03:04.450" v="478" actId="26606"/>
          <ac:spMkLst>
            <pc:docMk/>
            <pc:sldMk cId="2256711596" sldId="267"/>
            <ac:spMk id="26" creationId="{F41BBC71-7D18-4156-8DE4-06F1CB298F54}"/>
          </ac:spMkLst>
        </pc:spChg>
        <pc:spChg chg="add del">
          <ac:chgData name="Sven Van de Velde" userId="00b08bc3e1e83696" providerId="LiveId" clId="{758DC8E9-8DBC-4AC2-B4C2-0B91AC9214ED}" dt="2022-10-28T07:03:05.899" v="480" actId="26606"/>
          <ac:spMkLst>
            <pc:docMk/>
            <pc:sldMk cId="2256711596" sldId="267"/>
            <ac:spMk id="30" creationId="{2DFFD9D3-0E77-42C3-B89D-A987E7760A5E}"/>
          </ac:spMkLst>
        </pc:spChg>
        <pc:spChg chg="add del">
          <ac:chgData name="Sven Van de Velde" userId="00b08bc3e1e83696" providerId="LiveId" clId="{758DC8E9-8DBC-4AC2-B4C2-0B91AC9214ED}" dt="2022-10-28T07:03:05.899" v="480" actId="26606"/>
          <ac:spMkLst>
            <pc:docMk/>
            <pc:sldMk cId="2256711596" sldId="267"/>
            <ac:spMk id="31" creationId="{3C48F185-A6F4-40C2-A466-5CB3F23F2F48}"/>
          </ac:spMkLst>
        </pc:spChg>
        <pc:picChg chg="mod ord">
          <ac:chgData name="Sven Van de Velde" userId="00b08bc3e1e83696" providerId="LiveId" clId="{758DC8E9-8DBC-4AC2-B4C2-0B91AC9214ED}" dt="2022-10-30T07:19:37.218" v="569" actId="1076"/>
          <ac:picMkLst>
            <pc:docMk/>
            <pc:sldMk cId="2256711596" sldId="267"/>
            <ac:picMk id="3" creationId="{6108E1A4-AE36-4005-ABEE-EF23896C4270}"/>
          </ac:picMkLst>
        </pc:picChg>
        <pc:picChg chg="add del">
          <ac:chgData name="Sven Van de Velde" userId="00b08bc3e1e83696" providerId="LiveId" clId="{758DC8E9-8DBC-4AC2-B4C2-0B91AC9214ED}" dt="2022-10-28T07:03:01.069" v="474" actId="26606"/>
          <ac:picMkLst>
            <pc:docMk/>
            <pc:sldMk cId="2256711596" sldId="267"/>
            <ac:picMk id="11" creationId="{BDFADFB3-3D44-49A8-AE3B-A87C61607F7E}"/>
          </ac:picMkLst>
        </pc:picChg>
        <pc:picChg chg="add del">
          <ac:chgData name="Sven Van de Velde" userId="00b08bc3e1e83696" providerId="LiveId" clId="{758DC8E9-8DBC-4AC2-B4C2-0B91AC9214ED}" dt="2022-10-28T07:03:01.069" v="474" actId="26606"/>
          <ac:picMkLst>
            <pc:docMk/>
            <pc:sldMk cId="2256711596" sldId="267"/>
            <ac:picMk id="13" creationId="{BB912AE0-CAD9-4F8F-A2A2-BDF07D4EDD22}"/>
          </ac:picMkLst>
        </pc:picChg>
        <pc:picChg chg="add del">
          <ac:chgData name="Sven Van de Velde" userId="00b08bc3e1e83696" providerId="LiveId" clId="{758DC8E9-8DBC-4AC2-B4C2-0B91AC9214ED}" dt="2022-10-28T07:03:01.069" v="474" actId="26606"/>
          <ac:picMkLst>
            <pc:docMk/>
            <pc:sldMk cId="2256711596" sldId="267"/>
            <ac:picMk id="17" creationId="{FE21E403-0B61-4473-BE57-AB0F16379674}"/>
          </ac:picMkLst>
        </pc:picChg>
        <pc:picChg chg="add del">
          <ac:chgData name="Sven Van de Velde" userId="00b08bc3e1e83696" providerId="LiveId" clId="{758DC8E9-8DBC-4AC2-B4C2-0B91AC9214ED}" dt="2022-10-28T07:03:03.723" v="476" actId="26606"/>
          <ac:picMkLst>
            <pc:docMk/>
            <pc:sldMk cId="2256711596" sldId="267"/>
            <ac:picMk id="19" creationId="{BDFADFB3-3D44-49A8-AE3B-A87C61607F7E}"/>
          </ac:picMkLst>
        </pc:picChg>
        <pc:picChg chg="add del">
          <ac:chgData name="Sven Van de Velde" userId="00b08bc3e1e83696" providerId="LiveId" clId="{758DC8E9-8DBC-4AC2-B4C2-0B91AC9214ED}" dt="2022-10-28T07:03:03.723" v="476" actId="26606"/>
          <ac:picMkLst>
            <pc:docMk/>
            <pc:sldMk cId="2256711596" sldId="267"/>
            <ac:picMk id="20" creationId="{BB912AE0-CAD9-4F8F-A2A2-BDF07D4EDD22}"/>
          </ac:picMkLst>
        </pc:picChg>
        <pc:picChg chg="add del">
          <ac:chgData name="Sven Van de Velde" userId="00b08bc3e1e83696" providerId="LiveId" clId="{758DC8E9-8DBC-4AC2-B4C2-0B91AC9214ED}" dt="2022-10-28T07:03:04.450" v="478" actId="26606"/>
          <ac:picMkLst>
            <pc:docMk/>
            <pc:sldMk cId="2256711596" sldId="267"/>
            <ac:picMk id="22" creationId="{CFD580F5-E7BF-4C1D-BEFD-4A4601EBA876}"/>
          </ac:picMkLst>
        </pc:picChg>
        <pc:picChg chg="add del">
          <ac:chgData name="Sven Van de Velde" userId="00b08bc3e1e83696" providerId="LiveId" clId="{758DC8E9-8DBC-4AC2-B4C2-0B91AC9214ED}" dt="2022-10-28T07:03:04.450" v="478" actId="26606"/>
          <ac:picMkLst>
            <pc:docMk/>
            <pc:sldMk cId="2256711596" sldId="267"/>
            <ac:picMk id="23" creationId="{F0F06750-78FE-4472-8DA5-14CF3336F811}"/>
          </ac:picMkLst>
        </pc:picChg>
        <pc:picChg chg="add del">
          <ac:chgData name="Sven Van de Velde" userId="00b08bc3e1e83696" providerId="LiveId" clId="{758DC8E9-8DBC-4AC2-B4C2-0B91AC9214ED}" dt="2022-10-28T07:03:05.899" v="480" actId="26606"/>
          <ac:picMkLst>
            <pc:docMk/>
            <pc:sldMk cId="2256711596" sldId="267"/>
            <ac:picMk id="28" creationId="{CFD580F5-E7BF-4C1D-BEFD-4A4601EBA876}"/>
          </ac:picMkLst>
        </pc:picChg>
        <pc:picChg chg="add del">
          <ac:chgData name="Sven Van de Velde" userId="00b08bc3e1e83696" providerId="LiveId" clId="{758DC8E9-8DBC-4AC2-B4C2-0B91AC9214ED}" dt="2022-10-28T07:03:05.899" v="480" actId="26606"/>
          <ac:picMkLst>
            <pc:docMk/>
            <pc:sldMk cId="2256711596" sldId="267"/>
            <ac:picMk id="29" creationId="{F0F06750-78FE-4472-8DA5-14CF3336F811}"/>
          </ac:picMkLst>
        </pc:picChg>
        <pc:picChg chg="add del">
          <ac:chgData name="Sven Van de Velde" userId="00b08bc3e1e83696" providerId="LiveId" clId="{758DC8E9-8DBC-4AC2-B4C2-0B91AC9214ED}" dt="2022-10-30T07:11:52.401" v="500"/>
          <ac:picMkLst>
            <pc:docMk/>
            <pc:sldMk cId="2256711596" sldId="267"/>
            <ac:picMk id="33" creationId="{BDFADFB3-3D44-49A8-AE3B-A87C61607F7E}"/>
          </ac:picMkLst>
        </pc:picChg>
        <pc:picChg chg="add del">
          <ac:chgData name="Sven Van de Velde" userId="00b08bc3e1e83696" providerId="LiveId" clId="{758DC8E9-8DBC-4AC2-B4C2-0B91AC9214ED}" dt="2022-10-30T07:11:52.401" v="500"/>
          <ac:picMkLst>
            <pc:docMk/>
            <pc:sldMk cId="2256711596" sldId="267"/>
            <ac:picMk id="34" creationId="{BB912AE0-CAD9-4F8F-A2A2-BDF07D4EDD22}"/>
          </ac:picMkLst>
        </pc:picChg>
      </pc:sldChg>
      <pc:sldChg chg="modSp">
        <pc:chgData name="Sven Van de Velde" userId="00b08bc3e1e83696" providerId="LiveId" clId="{758DC8E9-8DBC-4AC2-B4C2-0B91AC9214ED}" dt="2022-10-30T07:11:52.401" v="500"/>
        <pc:sldMkLst>
          <pc:docMk/>
          <pc:sldMk cId="1951933668" sldId="279"/>
        </pc:sldMkLst>
        <pc:spChg chg="mod">
          <ac:chgData name="Sven Van de Velde" userId="00b08bc3e1e83696" providerId="LiveId" clId="{758DC8E9-8DBC-4AC2-B4C2-0B91AC9214ED}" dt="2022-10-30T07:11:52.401" v="500"/>
          <ac:spMkLst>
            <pc:docMk/>
            <pc:sldMk cId="1951933668" sldId="279"/>
            <ac:spMk id="38" creationId="{18380E32-8925-ECE4-F481-D47471091745}"/>
          </ac:spMkLst>
        </pc:spChg>
        <pc:spChg chg="mod">
          <ac:chgData name="Sven Van de Velde" userId="00b08bc3e1e83696" providerId="LiveId" clId="{758DC8E9-8DBC-4AC2-B4C2-0B91AC9214ED}" dt="2022-10-30T07:11:52.401" v="500"/>
          <ac:spMkLst>
            <pc:docMk/>
            <pc:sldMk cId="1951933668" sldId="279"/>
            <ac:spMk id="39" creationId="{810B8429-2A92-4F18-B6EF-B123B4727CFB}"/>
          </ac:spMkLst>
        </pc:spChg>
        <pc:spChg chg="mod">
          <ac:chgData name="Sven Van de Velde" userId="00b08bc3e1e83696" providerId="LiveId" clId="{758DC8E9-8DBC-4AC2-B4C2-0B91AC9214ED}" dt="2022-10-30T07:11:52.401" v="500"/>
          <ac:spMkLst>
            <pc:docMk/>
            <pc:sldMk cId="1951933668" sldId="279"/>
            <ac:spMk id="40" creationId="{29761DA3-E806-415A-65D3-A644A026AAB2}"/>
          </ac:spMkLst>
        </pc:spChg>
        <pc:spChg chg="mod">
          <ac:chgData name="Sven Van de Velde" userId="00b08bc3e1e83696" providerId="LiveId" clId="{758DC8E9-8DBC-4AC2-B4C2-0B91AC9214ED}" dt="2022-10-30T07:11:52.401" v="500"/>
          <ac:spMkLst>
            <pc:docMk/>
            <pc:sldMk cId="1951933668" sldId="279"/>
            <ac:spMk id="41" creationId="{F4B8E2AE-C777-41A4-F73F-B58B29A89939}"/>
          </ac:spMkLst>
        </pc:spChg>
        <pc:spChg chg="mod">
          <ac:chgData name="Sven Van de Velde" userId="00b08bc3e1e83696" providerId="LiveId" clId="{758DC8E9-8DBC-4AC2-B4C2-0B91AC9214ED}" dt="2022-10-30T07:11:52.401" v="500"/>
          <ac:spMkLst>
            <pc:docMk/>
            <pc:sldMk cId="1951933668" sldId="279"/>
            <ac:spMk id="42" creationId="{7A9AB2D1-42E5-EB88-6F0C-2F91C4E84F78}"/>
          </ac:spMkLst>
        </pc:spChg>
        <pc:spChg chg="mod">
          <ac:chgData name="Sven Van de Velde" userId="00b08bc3e1e83696" providerId="LiveId" clId="{758DC8E9-8DBC-4AC2-B4C2-0B91AC9214ED}" dt="2022-10-30T07:11:52.401" v="500"/>
          <ac:spMkLst>
            <pc:docMk/>
            <pc:sldMk cId="1951933668" sldId="279"/>
            <ac:spMk id="43" creationId="{181E517C-C150-523A-44A3-10A968080A70}"/>
          </ac:spMkLst>
        </pc:spChg>
        <pc:spChg chg="mod">
          <ac:chgData name="Sven Van de Velde" userId="00b08bc3e1e83696" providerId="LiveId" clId="{758DC8E9-8DBC-4AC2-B4C2-0B91AC9214ED}" dt="2022-10-30T07:11:52.401" v="500"/>
          <ac:spMkLst>
            <pc:docMk/>
            <pc:sldMk cId="1951933668" sldId="279"/>
            <ac:spMk id="44" creationId="{2E4E2809-143E-93BA-C48F-F8F88E005E0B}"/>
          </ac:spMkLst>
        </pc:spChg>
        <pc:spChg chg="mod">
          <ac:chgData name="Sven Van de Velde" userId="00b08bc3e1e83696" providerId="LiveId" clId="{758DC8E9-8DBC-4AC2-B4C2-0B91AC9214ED}" dt="2022-10-30T07:11:52.401" v="500"/>
          <ac:spMkLst>
            <pc:docMk/>
            <pc:sldMk cId="1951933668" sldId="279"/>
            <ac:spMk id="45" creationId="{34888327-A153-CAB7-483A-AF7E52BE23D1}"/>
          </ac:spMkLst>
        </pc:spChg>
        <pc:spChg chg="mod">
          <ac:chgData name="Sven Van de Velde" userId="00b08bc3e1e83696" providerId="LiveId" clId="{758DC8E9-8DBC-4AC2-B4C2-0B91AC9214ED}" dt="2022-10-30T07:11:52.401" v="500"/>
          <ac:spMkLst>
            <pc:docMk/>
            <pc:sldMk cId="1951933668" sldId="279"/>
            <ac:spMk id="46" creationId="{4C2B59C0-B5DC-7486-3E77-AFFBFF162E68}"/>
          </ac:spMkLst>
        </pc:spChg>
      </pc:sldChg>
      <pc:sldChg chg="modSp">
        <pc:chgData name="Sven Van de Velde" userId="00b08bc3e1e83696" providerId="LiveId" clId="{758DC8E9-8DBC-4AC2-B4C2-0B91AC9214ED}" dt="2022-10-30T07:11:52.401" v="500"/>
        <pc:sldMkLst>
          <pc:docMk/>
          <pc:sldMk cId="513411651" sldId="281"/>
        </pc:sldMkLst>
        <pc:spChg chg="mod">
          <ac:chgData name="Sven Van de Velde" userId="00b08bc3e1e83696" providerId="LiveId" clId="{758DC8E9-8DBC-4AC2-B4C2-0B91AC9214ED}" dt="2022-10-30T07:11:52.401" v="500"/>
          <ac:spMkLst>
            <pc:docMk/>
            <pc:sldMk cId="513411651" sldId="281"/>
            <ac:spMk id="2" creationId="{972CF6A9-719B-D888-D0B3-BF6879BB89D6}"/>
          </ac:spMkLst>
        </pc:spChg>
        <pc:spChg chg="mod">
          <ac:chgData name="Sven Van de Velde" userId="00b08bc3e1e83696" providerId="LiveId" clId="{758DC8E9-8DBC-4AC2-B4C2-0B91AC9214ED}" dt="2022-10-30T07:11:52.401" v="500"/>
          <ac:spMkLst>
            <pc:docMk/>
            <pc:sldMk cId="513411651" sldId="281"/>
            <ac:spMk id="3" creationId="{A7849E84-C048-676A-5022-9629579E8E71}"/>
          </ac:spMkLst>
        </pc:spChg>
        <pc:spChg chg="mod">
          <ac:chgData name="Sven Van de Velde" userId="00b08bc3e1e83696" providerId="LiveId" clId="{758DC8E9-8DBC-4AC2-B4C2-0B91AC9214ED}" dt="2022-10-30T07:11:52.401" v="500"/>
          <ac:spMkLst>
            <pc:docMk/>
            <pc:sldMk cId="513411651" sldId="281"/>
            <ac:spMk id="4" creationId="{217F0F2A-6DAD-8C0C-8895-32ADCEB2944E}"/>
          </ac:spMkLst>
        </pc:spChg>
        <pc:spChg chg="mod">
          <ac:chgData name="Sven Van de Velde" userId="00b08bc3e1e83696" providerId="LiveId" clId="{758DC8E9-8DBC-4AC2-B4C2-0B91AC9214ED}" dt="2022-10-30T07:11:52.401" v="500"/>
          <ac:spMkLst>
            <pc:docMk/>
            <pc:sldMk cId="513411651" sldId="281"/>
            <ac:spMk id="5" creationId="{DE7B5FB7-60A2-9FF9-E105-4F009627FA25}"/>
          </ac:spMkLst>
        </pc:spChg>
        <pc:spChg chg="mod">
          <ac:chgData name="Sven Van de Velde" userId="00b08bc3e1e83696" providerId="LiveId" clId="{758DC8E9-8DBC-4AC2-B4C2-0B91AC9214ED}" dt="2022-10-30T07:11:52.401" v="500"/>
          <ac:spMkLst>
            <pc:docMk/>
            <pc:sldMk cId="513411651" sldId="281"/>
            <ac:spMk id="6" creationId="{AEC8FF58-50EA-CAEA-1884-078AADC2D6B3}"/>
          </ac:spMkLst>
        </pc:spChg>
        <pc:spChg chg="mod">
          <ac:chgData name="Sven Van de Velde" userId="00b08bc3e1e83696" providerId="LiveId" clId="{758DC8E9-8DBC-4AC2-B4C2-0B91AC9214ED}" dt="2022-10-30T07:11:52.401" v="500"/>
          <ac:spMkLst>
            <pc:docMk/>
            <pc:sldMk cId="513411651" sldId="281"/>
            <ac:spMk id="7" creationId="{3B9E74A5-8822-9421-211B-CA7016020813}"/>
          </ac:spMkLst>
        </pc:spChg>
        <pc:spChg chg="mod">
          <ac:chgData name="Sven Van de Velde" userId="00b08bc3e1e83696" providerId="LiveId" clId="{758DC8E9-8DBC-4AC2-B4C2-0B91AC9214ED}" dt="2022-10-30T07:11:52.401" v="500"/>
          <ac:spMkLst>
            <pc:docMk/>
            <pc:sldMk cId="513411651" sldId="281"/>
            <ac:spMk id="8" creationId="{C414C57E-2944-CC65-533B-996BEF1D7972}"/>
          </ac:spMkLst>
        </pc:spChg>
        <pc:spChg chg="mod">
          <ac:chgData name="Sven Van de Velde" userId="00b08bc3e1e83696" providerId="LiveId" clId="{758DC8E9-8DBC-4AC2-B4C2-0B91AC9214ED}" dt="2022-10-30T07:11:52.401" v="500"/>
          <ac:spMkLst>
            <pc:docMk/>
            <pc:sldMk cId="513411651" sldId="281"/>
            <ac:spMk id="9" creationId="{BE5B357B-B246-C85F-CEA7-E3082D584715}"/>
          </ac:spMkLst>
        </pc:spChg>
      </pc:sldChg>
      <pc:sldChg chg="modSp">
        <pc:chgData name="Sven Van de Velde" userId="00b08bc3e1e83696" providerId="LiveId" clId="{758DC8E9-8DBC-4AC2-B4C2-0B91AC9214ED}" dt="2022-10-30T07:11:52.401" v="500"/>
        <pc:sldMkLst>
          <pc:docMk/>
          <pc:sldMk cId="1939119348" sldId="282"/>
        </pc:sldMkLst>
        <pc:spChg chg="mod">
          <ac:chgData name="Sven Van de Velde" userId="00b08bc3e1e83696" providerId="LiveId" clId="{758DC8E9-8DBC-4AC2-B4C2-0B91AC9214ED}" dt="2022-10-30T07:11:52.401" v="500"/>
          <ac:spMkLst>
            <pc:docMk/>
            <pc:sldMk cId="1939119348" sldId="282"/>
            <ac:spMk id="2" creationId="{AC8227FC-667B-1E1D-7E36-9BFAED4D5593}"/>
          </ac:spMkLst>
        </pc:spChg>
        <pc:spChg chg="mod">
          <ac:chgData name="Sven Van de Velde" userId="00b08bc3e1e83696" providerId="LiveId" clId="{758DC8E9-8DBC-4AC2-B4C2-0B91AC9214ED}" dt="2022-10-30T07:11:52.401" v="500"/>
          <ac:spMkLst>
            <pc:docMk/>
            <pc:sldMk cId="1939119348" sldId="282"/>
            <ac:spMk id="3" creationId="{CCF3CD33-6ED3-0476-1311-D3DD8D143451}"/>
          </ac:spMkLst>
        </pc:spChg>
        <pc:spChg chg="mod">
          <ac:chgData name="Sven Van de Velde" userId="00b08bc3e1e83696" providerId="LiveId" clId="{758DC8E9-8DBC-4AC2-B4C2-0B91AC9214ED}" dt="2022-10-30T07:11:52.401" v="500"/>
          <ac:spMkLst>
            <pc:docMk/>
            <pc:sldMk cId="1939119348" sldId="282"/>
            <ac:spMk id="4" creationId="{2F9C3DC6-55E4-EF22-BC37-EDEDA908B0C5}"/>
          </ac:spMkLst>
        </pc:spChg>
        <pc:spChg chg="mod">
          <ac:chgData name="Sven Van de Velde" userId="00b08bc3e1e83696" providerId="LiveId" clId="{758DC8E9-8DBC-4AC2-B4C2-0B91AC9214ED}" dt="2022-10-30T07:11:52.401" v="500"/>
          <ac:spMkLst>
            <pc:docMk/>
            <pc:sldMk cId="1939119348" sldId="282"/>
            <ac:spMk id="5" creationId="{5F73F489-A927-F52E-9CC2-C281D3A0DB0B}"/>
          </ac:spMkLst>
        </pc:spChg>
        <pc:spChg chg="mod">
          <ac:chgData name="Sven Van de Velde" userId="00b08bc3e1e83696" providerId="LiveId" clId="{758DC8E9-8DBC-4AC2-B4C2-0B91AC9214ED}" dt="2022-10-30T07:11:52.401" v="500"/>
          <ac:spMkLst>
            <pc:docMk/>
            <pc:sldMk cId="1939119348" sldId="282"/>
            <ac:spMk id="6" creationId="{9665E005-EF37-B940-2BEC-F09A5BDE68A1}"/>
          </ac:spMkLst>
        </pc:spChg>
        <pc:spChg chg="mod">
          <ac:chgData name="Sven Van de Velde" userId="00b08bc3e1e83696" providerId="LiveId" clId="{758DC8E9-8DBC-4AC2-B4C2-0B91AC9214ED}" dt="2022-10-30T07:11:52.401" v="500"/>
          <ac:spMkLst>
            <pc:docMk/>
            <pc:sldMk cId="1939119348" sldId="282"/>
            <ac:spMk id="7" creationId="{5A4269E5-71B4-DF6F-BBCC-296C1E29A5F1}"/>
          </ac:spMkLst>
        </pc:spChg>
        <pc:spChg chg="mod">
          <ac:chgData name="Sven Van de Velde" userId="00b08bc3e1e83696" providerId="LiveId" clId="{758DC8E9-8DBC-4AC2-B4C2-0B91AC9214ED}" dt="2022-10-30T07:11:52.401" v="500"/>
          <ac:spMkLst>
            <pc:docMk/>
            <pc:sldMk cId="1939119348" sldId="282"/>
            <ac:spMk id="8" creationId="{A7E5CA18-5011-4C10-249D-3855E47A564D}"/>
          </ac:spMkLst>
        </pc:spChg>
        <pc:spChg chg="mod">
          <ac:chgData name="Sven Van de Velde" userId="00b08bc3e1e83696" providerId="LiveId" clId="{758DC8E9-8DBC-4AC2-B4C2-0B91AC9214ED}" dt="2022-10-30T07:11:52.401" v="500"/>
          <ac:spMkLst>
            <pc:docMk/>
            <pc:sldMk cId="1939119348" sldId="282"/>
            <ac:spMk id="9" creationId="{12811320-0C77-5E2D-072F-5EA1C6AA1FA3}"/>
          </ac:spMkLst>
        </pc:spChg>
        <pc:spChg chg="mod">
          <ac:chgData name="Sven Van de Velde" userId="00b08bc3e1e83696" providerId="LiveId" clId="{758DC8E9-8DBC-4AC2-B4C2-0B91AC9214ED}" dt="2022-10-30T07:11:52.401" v="500"/>
          <ac:spMkLst>
            <pc:docMk/>
            <pc:sldMk cId="1939119348" sldId="282"/>
            <ac:spMk id="10" creationId="{B901ECB0-86AC-5A5F-6F0D-3B6FE807632A}"/>
          </ac:spMkLst>
        </pc:spChg>
      </pc:sldChg>
      <pc:sldChg chg="modSp">
        <pc:chgData name="Sven Van de Velde" userId="00b08bc3e1e83696" providerId="LiveId" clId="{758DC8E9-8DBC-4AC2-B4C2-0B91AC9214ED}" dt="2022-10-30T07:11:52.401" v="500"/>
        <pc:sldMkLst>
          <pc:docMk/>
          <pc:sldMk cId="1017508641" sldId="283"/>
        </pc:sldMkLst>
        <pc:spChg chg="mod">
          <ac:chgData name="Sven Van de Velde" userId="00b08bc3e1e83696" providerId="LiveId" clId="{758DC8E9-8DBC-4AC2-B4C2-0B91AC9214ED}" dt="2022-10-30T07:11:52.401" v="500"/>
          <ac:spMkLst>
            <pc:docMk/>
            <pc:sldMk cId="1017508641" sldId="283"/>
            <ac:spMk id="2" creationId="{D774D447-177A-A3AB-CB5B-8BED68006B8D}"/>
          </ac:spMkLst>
        </pc:spChg>
        <pc:spChg chg="mod">
          <ac:chgData name="Sven Van de Velde" userId="00b08bc3e1e83696" providerId="LiveId" clId="{758DC8E9-8DBC-4AC2-B4C2-0B91AC9214ED}" dt="2022-10-30T07:11:52.401" v="500"/>
          <ac:spMkLst>
            <pc:docMk/>
            <pc:sldMk cId="1017508641" sldId="283"/>
            <ac:spMk id="3" creationId="{1811BCD3-7418-DBD5-1071-5E7D504C0F0F}"/>
          </ac:spMkLst>
        </pc:spChg>
        <pc:spChg chg="mod">
          <ac:chgData name="Sven Van de Velde" userId="00b08bc3e1e83696" providerId="LiveId" clId="{758DC8E9-8DBC-4AC2-B4C2-0B91AC9214ED}" dt="2022-10-30T07:11:52.401" v="500"/>
          <ac:spMkLst>
            <pc:docMk/>
            <pc:sldMk cId="1017508641" sldId="283"/>
            <ac:spMk id="4" creationId="{6360BFBB-7D26-CA32-27B2-DE1CC28D4324}"/>
          </ac:spMkLst>
        </pc:spChg>
        <pc:spChg chg="mod">
          <ac:chgData name="Sven Van de Velde" userId="00b08bc3e1e83696" providerId="LiveId" clId="{758DC8E9-8DBC-4AC2-B4C2-0B91AC9214ED}" dt="2022-10-30T07:11:52.401" v="500"/>
          <ac:spMkLst>
            <pc:docMk/>
            <pc:sldMk cId="1017508641" sldId="283"/>
            <ac:spMk id="5" creationId="{8DCA6921-D964-F51A-BC21-01FAB1AA5E45}"/>
          </ac:spMkLst>
        </pc:spChg>
        <pc:spChg chg="mod">
          <ac:chgData name="Sven Van de Velde" userId="00b08bc3e1e83696" providerId="LiveId" clId="{758DC8E9-8DBC-4AC2-B4C2-0B91AC9214ED}" dt="2022-10-30T07:11:52.401" v="500"/>
          <ac:spMkLst>
            <pc:docMk/>
            <pc:sldMk cId="1017508641" sldId="283"/>
            <ac:spMk id="6" creationId="{D064FFF5-4325-BB36-A3C6-E3CD42E0DA2B}"/>
          </ac:spMkLst>
        </pc:spChg>
        <pc:spChg chg="mod">
          <ac:chgData name="Sven Van de Velde" userId="00b08bc3e1e83696" providerId="LiveId" clId="{758DC8E9-8DBC-4AC2-B4C2-0B91AC9214ED}" dt="2022-10-30T07:11:52.401" v="500"/>
          <ac:spMkLst>
            <pc:docMk/>
            <pc:sldMk cId="1017508641" sldId="283"/>
            <ac:spMk id="7" creationId="{A79D3DAF-2CD5-DEAD-6771-EA2AA1AE4B19}"/>
          </ac:spMkLst>
        </pc:spChg>
        <pc:spChg chg="mod">
          <ac:chgData name="Sven Van de Velde" userId="00b08bc3e1e83696" providerId="LiveId" clId="{758DC8E9-8DBC-4AC2-B4C2-0B91AC9214ED}" dt="2022-10-30T07:11:52.401" v="500"/>
          <ac:spMkLst>
            <pc:docMk/>
            <pc:sldMk cId="1017508641" sldId="283"/>
            <ac:spMk id="8" creationId="{2523B420-08F9-524D-3F41-D6D514F6A94A}"/>
          </ac:spMkLst>
        </pc:spChg>
        <pc:spChg chg="mod">
          <ac:chgData name="Sven Van de Velde" userId="00b08bc3e1e83696" providerId="LiveId" clId="{758DC8E9-8DBC-4AC2-B4C2-0B91AC9214ED}" dt="2022-10-30T07:11:52.401" v="500"/>
          <ac:spMkLst>
            <pc:docMk/>
            <pc:sldMk cId="1017508641" sldId="283"/>
            <ac:spMk id="9" creationId="{C6128307-D0AE-B87A-5FD5-783A37F780AC}"/>
          </ac:spMkLst>
        </pc:spChg>
        <pc:spChg chg="mod">
          <ac:chgData name="Sven Van de Velde" userId="00b08bc3e1e83696" providerId="LiveId" clId="{758DC8E9-8DBC-4AC2-B4C2-0B91AC9214ED}" dt="2022-10-30T07:11:52.401" v="500"/>
          <ac:spMkLst>
            <pc:docMk/>
            <pc:sldMk cId="1017508641" sldId="283"/>
            <ac:spMk id="10" creationId="{F5F84C52-81CD-4A78-3687-FCD15C921B1E}"/>
          </ac:spMkLst>
        </pc:spChg>
      </pc:sldChg>
      <pc:sldChg chg="addSp modSp new mod setBg">
        <pc:chgData name="Sven Van de Velde" userId="00b08bc3e1e83696" providerId="LiveId" clId="{758DC8E9-8DBC-4AC2-B4C2-0B91AC9214ED}" dt="2022-10-30T07:11:52.401" v="500"/>
        <pc:sldMkLst>
          <pc:docMk/>
          <pc:sldMk cId="380449121" sldId="285"/>
        </pc:sldMkLst>
        <pc:spChg chg="mod">
          <ac:chgData name="Sven Van de Velde" userId="00b08bc3e1e83696" providerId="LiveId" clId="{758DC8E9-8DBC-4AC2-B4C2-0B91AC9214ED}" dt="2022-10-30T07:11:52.401" v="500"/>
          <ac:spMkLst>
            <pc:docMk/>
            <pc:sldMk cId="380449121" sldId="285"/>
            <ac:spMk id="2" creationId="{D05769A6-7FDC-CD75-3EF0-A23EE50EEF7A}"/>
          </ac:spMkLst>
        </pc:spChg>
        <pc:spChg chg="add mod">
          <ac:chgData name="Sven Van de Velde" userId="00b08bc3e1e83696" providerId="LiveId" clId="{758DC8E9-8DBC-4AC2-B4C2-0B91AC9214ED}" dt="2022-10-28T07:05:44.276" v="486" actId="207"/>
          <ac:spMkLst>
            <pc:docMk/>
            <pc:sldMk cId="380449121" sldId="285"/>
            <ac:spMk id="3" creationId="{CDC69792-B116-835E-01E9-E4CA9C75802D}"/>
          </ac:spMkLst>
        </pc:spChg>
        <pc:spChg chg="add mod">
          <ac:chgData name="Sven Van de Velde" userId="00b08bc3e1e83696" providerId="LiveId" clId="{758DC8E9-8DBC-4AC2-B4C2-0B91AC9214ED}" dt="2022-10-28T07:05:44.276" v="486" actId="207"/>
          <ac:spMkLst>
            <pc:docMk/>
            <pc:sldMk cId="380449121" sldId="285"/>
            <ac:spMk id="4" creationId="{BBFBF5FE-4101-A05B-0099-5AA98F85422A}"/>
          </ac:spMkLst>
        </pc:spChg>
        <pc:spChg chg="add mod">
          <ac:chgData name="Sven Van de Velde" userId="00b08bc3e1e83696" providerId="LiveId" clId="{758DC8E9-8DBC-4AC2-B4C2-0B91AC9214ED}" dt="2022-10-28T07:05:44.276" v="486" actId="207"/>
          <ac:spMkLst>
            <pc:docMk/>
            <pc:sldMk cId="380449121" sldId="285"/>
            <ac:spMk id="5" creationId="{3B9E3E63-D553-5F83-8EAB-82B4B9DC6796}"/>
          </ac:spMkLst>
        </pc:spChg>
        <pc:spChg chg="add mod">
          <ac:chgData name="Sven Van de Velde" userId="00b08bc3e1e83696" providerId="LiveId" clId="{758DC8E9-8DBC-4AC2-B4C2-0B91AC9214ED}" dt="2022-10-28T07:05:44.276" v="486" actId="207"/>
          <ac:spMkLst>
            <pc:docMk/>
            <pc:sldMk cId="380449121" sldId="285"/>
            <ac:spMk id="6" creationId="{0A4670BA-224C-FA0F-A228-3CDB0F5B47CA}"/>
          </ac:spMkLst>
        </pc:spChg>
        <pc:spChg chg="add mod">
          <ac:chgData name="Sven Van de Velde" userId="00b08bc3e1e83696" providerId="LiveId" clId="{758DC8E9-8DBC-4AC2-B4C2-0B91AC9214ED}" dt="2022-10-28T07:05:44.276" v="486" actId="207"/>
          <ac:spMkLst>
            <pc:docMk/>
            <pc:sldMk cId="380449121" sldId="285"/>
            <ac:spMk id="7" creationId="{8588A155-B484-BBE8-C9C4-86BFA7C29CC4}"/>
          </ac:spMkLst>
        </pc:spChg>
        <pc:spChg chg="add mod">
          <ac:chgData name="Sven Van de Velde" userId="00b08bc3e1e83696" providerId="LiveId" clId="{758DC8E9-8DBC-4AC2-B4C2-0B91AC9214ED}" dt="2022-10-28T07:05:44.276" v="486" actId="207"/>
          <ac:spMkLst>
            <pc:docMk/>
            <pc:sldMk cId="380449121" sldId="285"/>
            <ac:spMk id="8" creationId="{6CA89054-2C9F-686F-F16D-9D0C929F63D8}"/>
          </ac:spMkLst>
        </pc:spChg>
        <pc:spChg chg="add mod">
          <ac:chgData name="Sven Van de Velde" userId="00b08bc3e1e83696" providerId="LiveId" clId="{758DC8E9-8DBC-4AC2-B4C2-0B91AC9214ED}" dt="2022-10-28T07:05:44.276" v="486" actId="207"/>
          <ac:spMkLst>
            <pc:docMk/>
            <pc:sldMk cId="380449121" sldId="285"/>
            <ac:spMk id="9" creationId="{7C4D0DE4-14A9-42A1-FC66-9395EEA5FD28}"/>
          </ac:spMkLst>
        </pc:spChg>
        <pc:spChg chg="add mod">
          <ac:chgData name="Sven Van de Velde" userId="00b08bc3e1e83696" providerId="LiveId" clId="{758DC8E9-8DBC-4AC2-B4C2-0B91AC9214ED}" dt="2022-10-28T07:05:44.276" v="486" actId="207"/>
          <ac:spMkLst>
            <pc:docMk/>
            <pc:sldMk cId="380449121" sldId="285"/>
            <ac:spMk id="10" creationId="{3B29F311-657D-8AF5-D707-18003B9005F1}"/>
          </ac:spMkLst>
        </pc:spChg>
      </pc:sldChg>
      <pc:sldChg chg="addSp delSp modSp new mod">
        <pc:chgData name="Sven Van de Velde" userId="00b08bc3e1e83696" providerId="LiveId" clId="{758DC8E9-8DBC-4AC2-B4C2-0B91AC9214ED}" dt="2022-10-30T09:43:23.744" v="2574" actId="1076"/>
        <pc:sldMkLst>
          <pc:docMk/>
          <pc:sldMk cId="1223737043" sldId="286"/>
        </pc:sldMkLst>
        <pc:spChg chg="add del mod">
          <ac:chgData name="Sven Van de Velde" userId="00b08bc3e1e83696" providerId="LiveId" clId="{758DC8E9-8DBC-4AC2-B4C2-0B91AC9214ED}" dt="2022-10-30T07:08:56.454" v="489" actId="478"/>
          <ac:spMkLst>
            <pc:docMk/>
            <pc:sldMk cId="1223737043" sldId="286"/>
            <ac:spMk id="2" creationId="{FF90B9D2-DFFF-8C5E-AECD-B0BE380D11D0}"/>
          </ac:spMkLst>
        </pc:spChg>
        <pc:spChg chg="add del mod">
          <ac:chgData name="Sven Van de Velde" userId="00b08bc3e1e83696" providerId="LiveId" clId="{758DC8E9-8DBC-4AC2-B4C2-0B91AC9214ED}" dt="2022-10-30T07:34:33.825" v="1078" actId="478"/>
          <ac:spMkLst>
            <pc:docMk/>
            <pc:sldMk cId="1223737043" sldId="286"/>
            <ac:spMk id="3" creationId="{8CE36F61-353D-597B-ED4C-7288480587B6}"/>
          </ac:spMkLst>
        </pc:spChg>
        <pc:spChg chg="add del mod">
          <ac:chgData name="Sven Van de Velde" userId="00b08bc3e1e83696" providerId="LiveId" clId="{758DC8E9-8DBC-4AC2-B4C2-0B91AC9214ED}" dt="2022-10-30T07:34:33.825" v="1078" actId="478"/>
          <ac:spMkLst>
            <pc:docMk/>
            <pc:sldMk cId="1223737043" sldId="286"/>
            <ac:spMk id="4" creationId="{0EE1F7A5-1938-AD80-FCF5-422E6364CE84}"/>
          </ac:spMkLst>
        </pc:spChg>
        <pc:spChg chg="add del mod">
          <ac:chgData name="Sven Van de Velde" userId="00b08bc3e1e83696" providerId="LiveId" clId="{758DC8E9-8DBC-4AC2-B4C2-0B91AC9214ED}" dt="2022-10-30T07:34:33.825" v="1078" actId="478"/>
          <ac:spMkLst>
            <pc:docMk/>
            <pc:sldMk cId="1223737043" sldId="286"/>
            <ac:spMk id="5" creationId="{6A3A5D7C-D3FC-15D7-95FB-50469F5B7F63}"/>
          </ac:spMkLst>
        </pc:spChg>
        <pc:spChg chg="add del mod">
          <ac:chgData name="Sven Van de Velde" userId="00b08bc3e1e83696" providerId="LiveId" clId="{758DC8E9-8DBC-4AC2-B4C2-0B91AC9214ED}" dt="2022-10-30T07:34:33.825" v="1078" actId="478"/>
          <ac:spMkLst>
            <pc:docMk/>
            <pc:sldMk cId="1223737043" sldId="286"/>
            <ac:spMk id="6" creationId="{785EE3FE-CE18-2475-4BE5-AB891EB05B7B}"/>
          </ac:spMkLst>
        </pc:spChg>
        <pc:spChg chg="add del mod">
          <ac:chgData name="Sven Van de Velde" userId="00b08bc3e1e83696" providerId="LiveId" clId="{758DC8E9-8DBC-4AC2-B4C2-0B91AC9214ED}" dt="2022-10-30T07:34:33.825" v="1078" actId="478"/>
          <ac:spMkLst>
            <pc:docMk/>
            <pc:sldMk cId="1223737043" sldId="286"/>
            <ac:spMk id="7" creationId="{8BC23746-2B8A-3391-5426-8161ED2B2DB7}"/>
          </ac:spMkLst>
        </pc:spChg>
        <pc:spChg chg="add del mod">
          <ac:chgData name="Sven Van de Velde" userId="00b08bc3e1e83696" providerId="LiveId" clId="{758DC8E9-8DBC-4AC2-B4C2-0B91AC9214ED}" dt="2022-10-30T07:34:33.825" v="1078" actId="478"/>
          <ac:spMkLst>
            <pc:docMk/>
            <pc:sldMk cId="1223737043" sldId="286"/>
            <ac:spMk id="8" creationId="{643B8829-4C34-4F53-77FA-862B828EE7D9}"/>
          </ac:spMkLst>
        </pc:spChg>
        <pc:spChg chg="add del mod">
          <ac:chgData name="Sven Van de Velde" userId="00b08bc3e1e83696" providerId="LiveId" clId="{758DC8E9-8DBC-4AC2-B4C2-0B91AC9214ED}" dt="2022-10-30T07:34:33.825" v="1078" actId="478"/>
          <ac:spMkLst>
            <pc:docMk/>
            <pc:sldMk cId="1223737043" sldId="286"/>
            <ac:spMk id="9" creationId="{BAC47CEA-2A79-148C-52A7-403613B7CA21}"/>
          </ac:spMkLst>
        </pc:spChg>
        <pc:spChg chg="add del mod">
          <ac:chgData name="Sven Van de Velde" userId="00b08bc3e1e83696" providerId="LiveId" clId="{758DC8E9-8DBC-4AC2-B4C2-0B91AC9214ED}" dt="2022-10-30T07:34:33.825" v="1078" actId="478"/>
          <ac:spMkLst>
            <pc:docMk/>
            <pc:sldMk cId="1223737043" sldId="286"/>
            <ac:spMk id="10" creationId="{B2DEE378-0EA6-6398-3CE8-781BBF80AA96}"/>
          </ac:spMkLst>
        </pc:spChg>
        <pc:spChg chg="add del mod">
          <ac:chgData name="Sven Van de Velde" userId="00b08bc3e1e83696" providerId="LiveId" clId="{758DC8E9-8DBC-4AC2-B4C2-0B91AC9214ED}" dt="2022-10-30T07:34:33.825" v="1078" actId="478"/>
          <ac:spMkLst>
            <pc:docMk/>
            <pc:sldMk cId="1223737043" sldId="286"/>
            <ac:spMk id="11" creationId="{9EAD184F-13FD-6C7C-72C2-A1171E23D7AC}"/>
          </ac:spMkLst>
        </pc:spChg>
        <pc:spChg chg="add del mod">
          <ac:chgData name="Sven Van de Velde" userId="00b08bc3e1e83696" providerId="LiveId" clId="{758DC8E9-8DBC-4AC2-B4C2-0B91AC9214ED}" dt="2022-10-30T07:34:33.825" v="1078" actId="478"/>
          <ac:spMkLst>
            <pc:docMk/>
            <pc:sldMk cId="1223737043" sldId="286"/>
            <ac:spMk id="12" creationId="{E4A46461-2AAD-7E8C-E085-75FF51CB248B}"/>
          </ac:spMkLst>
        </pc:spChg>
        <pc:spChg chg="add del mod">
          <ac:chgData name="Sven Van de Velde" userId="00b08bc3e1e83696" providerId="LiveId" clId="{758DC8E9-8DBC-4AC2-B4C2-0B91AC9214ED}" dt="2022-10-30T07:34:33.825" v="1078" actId="478"/>
          <ac:spMkLst>
            <pc:docMk/>
            <pc:sldMk cId="1223737043" sldId="286"/>
            <ac:spMk id="13" creationId="{4ED1C53E-800D-0705-5DD2-CCE54B86751F}"/>
          </ac:spMkLst>
        </pc:spChg>
        <pc:spChg chg="add del mod">
          <ac:chgData name="Sven Van de Velde" userId="00b08bc3e1e83696" providerId="LiveId" clId="{758DC8E9-8DBC-4AC2-B4C2-0B91AC9214ED}" dt="2022-10-30T07:34:33.825" v="1078" actId="478"/>
          <ac:spMkLst>
            <pc:docMk/>
            <pc:sldMk cId="1223737043" sldId="286"/>
            <ac:spMk id="14" creationId="{A61C0E7A-6962-0D07-4426-E0E2176903AE}"/>
          </ac:spMkLst>
        </pc:spChg>
        <pc:spChg chg="add del mod">
          <ac:chgData name="Sven Van de Velde" userId="00b08bc3e1e83696" providerId="LiveId" clId="{758DC8E9-8DBC-4AC2-B4C2-0B91AC9214ED}" dt="2022-10-30T07:34:33.825" v="1078" actId="478"/>
          <ac:spMkLst>
            <pc:docMk/>
            <pc:sldMk cId="1223737043" sldId="286"/>
            <ac:spMk id="15" creationId="{D624342D-1C88-1DA4-B165-B389B44C2930}"/>
          </ac:spMkLst>
        </pc:spChg>
        <pc:spChg chg="add del mod">
          <ac:chgData name="Sven Van de Velde" userId="00b08bc3e1e83696" providerId="LiveId" clId="{758DC8E9-8DBC-4AC2-B4C2-0B91AC9214ED}" dt="2022-10-30T07:34:33.825" v="1078" actId="478"/>
          <ac:spMkLst>
            <pc:docMk/>
            <pc:sldMk cId="1223737043" sldId="286"/>
            <ac:spMk id="16" creationId="{EC0E50B9-9E0C-9A33-A8C9-B5BF3ADD9469}"/>
          </ac:spMkLst>
        </pc:spChg>
        <pc:spChg chg="add del mod">
          <ac:chgData name="Sven Van de Velde" userId="00b08bc3e1e83696" providerId="LiveId" clId="{758DC8E9-8DBC-4AC2-B4C2-0B91AC9214ED}" dt="2022-10-30T07:34:33.825" v="1078" actId="478"/>
          <ac:spMkLst>
            <pc:docMk/>
            <pc:sldMk cId="1223737043" sldId="286"/>
            <ac:spMk id="17" creationId="{99201D3E-8175-18D0-4614-E6F97D6B6832}"/>
          </ac:spMkLst>
        </pc:spChg>
        <pc:spChg chg="add del mod">
          <ac:chgData name="Sven Van de Velde" userId="00b08bc3e1e83696" providerId="LiveId" clId="{758DC8E9-8DBC-4AC2-B4C2-0B91AC9214ED}" dt="2022-10-30T07:34:33.825" v="1078" actId="478"/>
          <ac:spMkLst>
            <pc:docMk/>
            <pc:sldMk cId="1223737043" sldId="286"/>
            <ac:spMk id="18" creationId="{F1B7E95C-1BA8-0646-0DFD-095C0C8A5C2E}"/>
          </ac:spMkLst>
        </pc:spChg>
        <pc:spChg chg="add del mod">
          <ac:chgData name="Sven Van de Velde" userId="00b08bc3e1e83696" providerId="LiveId" clId="{758DC8E9-8DBC-4AC2-B4C2-0B91AC9214ED}" dt="2022-10-30T07:34:33.825" v="1078" actId="478"/>
          <ac:spMkLst>
            <pc:docMk/>
            <pc:sldMk cId="1223737043" sldId="286"/>
            <ac:spMk id="19" creationId="{1D790C72-264C-E1AB-DDBE-69D235C16919}"/>
          </ac:spMkLst>
        </pc:spChg>
        <pc:spChg chg="add del mod">
          <ac:chgData name="Sven Van de Velde" userId="00b08bc3e1e83696" providerId="LiveId" clId="{758DC8E9-8DBC-4AC2-B4C2-0B91AC9214ED}" dt="2022-10-30T07:34:33.825" v="1078" actId="478"/>
          <ac:spMkLst>
            <pc:docMk/>
            <pc:sldMk cId="1223737043" sldId="286"/>
            <ac:spMk id="20" creationId="{B1BECD90-197D-1B08-989F-1DB0483AFB97}"/>
          </ac:spMkLst>
        </pc:spChg>
        <pc:spChg chg="add del mod">
          <ac:chgData name="Sven Van de Velde" userId="00b08bc3e1e83696" providerId="LiveId" clId="{758DC8E9-8DBC-4AC2-B4C2-0B91AC9214ED}" dt="2022-10-30T07:34:33.825" v="1078" actId="478"/>
          <ac:spMkLst>
            <pc:docMk/>
            <pc:sldMk cId="1223737043" sldId="286"/>
            <ac:spMk id="21" creationId="{48E8C194-1499-6FC5-D3CA-8BECF49E312A}"/>
          </ac:spMkLst>
        </pc:spChg>
        <pc:spChg chg="add del mod">
          <ac:chgData name="Sven Van de Velde" userId="00b08bc3e1e83696" providerId="LiveId" clId="{758DC8E9-8DBC-4AC2-B4C2-0B91AC9214ED}" dt="2022-10-30T07:34:33.825" v="1078" actId="478"/>
          <ac:spMkLst>
            <pc:docMk/>
            <pc:sldMk cId="1223737043" sldId="286"/>
            <ac:spMk id="22" creationId="{2F2DB1AE-17A4-50A6-4566-08E439BEA7AF}"/>
          </ac:spMkLst>
        </pc:spChg>
        <pc:spChg chg="add del mod">
          <ac:chgData name="Sven Van de Velde" userId="00b08bc3e1e83696" providerId="LiveId" clId="{758DC8E9-8DBC-4AC2-B4C2-0B91AC9214ED}" dt="2022-10-30T07:34:33.825" v="1078" actId="478"/>
          <ac:spMkLst>
            <pc:docMk/>
            <pc:sldMk cId="1223737043" sldId="286"/>
            <ac:spMk id="23" creationId="{21CBA299-2BE2-23F1-2A38-2218E4EA220F}"/>
          </ac:spMkLst>
        </pc:spChg>
        <pc:spChg chg="add del mod">
          <ac:chgData name="Sven Van de Velde" userId="00b08bc3e1e83696" providerId="LiveId" clId="{758DC8E9-8DBC-4AC2-B4C2-0B91AC9214ED}" dt="2022-10-30T07:34:33.825" v="1078" actId="478"/>
          <ac:spMkLst>
            <pc:docMk/>
            <pc:sldMk cId="1223737043" sldId="286"/>
            <ac:spMk id="24" creationId="{3C93D780-422F-98DC-9FA3-41D2CF0CC165}"/>
          </ac:spMkLst>
        </pc:spChg>
        <pc:spChg chg="add del mod">
          <ac:chgData name="Sven Van de Velde" userId="00b08bc3e1e83696" providerId="LiveId" clId="{758DC8E9-8DBC-4AC2-B4C2-0B91AC9214ED}" dt="2022-10-30T07:34:33.825" v="1078" actId="478"/>
          <ac:spMkLst>
            <pc:docMk/>
            <pc:sldMk cId="1223737043" sldId="286"/>
            <ac:spMk id="25" creationId="{30AEAE7E-59A3-F156-71F9-3E453D1D4B49}"/>
          </ac:spMkLst>
        </pc:spChg>
        <pc:spChg chg="add del mod">
          <ac:chgData name="Sven Van de Velde" userId="00b08bc3e1e83696" providerId="LiveId" clId="{758DC8E9-8DBC-4AC2-B4C2-0B91AC9214ED}" dt="2022-10-30T07:34:33.825" v="1078" actId="478"/>
          <ac:spMkLst>
            <pc:docMk/>
            <pc:sldMk cId="1223737043" sldId="286"/>
            <ac:spMk id="26" creationId="{7F46077B-7D23-41B7-CDA9-5DEA0A7BF8E4}"/>
          </ac:spMkLst>
        </pc:spChg>
        <pc:spChg chg="add del mod">
          <ac:chgData name="Sven Van de Velde" userId="00b08bc3e1e83696" providerId="LiveId" clId="{758DC8E9-8DBC-4AC2-B4C2-0B91AC9214ED}" dt="2022-10-30T07:34:33.825" v="1078" actId="478"/>
          <ac:spMkLst>
            <pc:docMk/>
            <pc:sldMk cId="1223737043" sldId="286"/>
            <ac:spMk id="27" creationId="{62D8F02E-FEA1-7CE2-3B01-CC67C52AD0A8}"/>
          </ac:spMkLst>
        </pc:spChg>
        <pc:spChg chg="add del mod">
          <ac:chgData name="Sven Van de Velde" userId="00b08bc3e1e83696" providerId="LiveId" clId="{758DC8E9-8DBC-4AC2-B4C2-0B91AC9214ED}" dt="2022-10-30T07:34:33.825" v="1078" actId="478"/>
          <ac:spMkLst>
            <pc:docMk/>
            <pc:sldMk cId="1223737043" sldId="286"/>
            <ac:spMk id="28" creationId="{30BE8FCC-39BA-5A2B-4D0A-30DCBEB3D877}"/>
          </ac:spMkLst>
        </pc:spChg>
        <pc:spChg chg="add del mod">
          <ac:chgData name="Sven Van de Velde" userId="00b08bc3e1e83696" providerId="LiveId" clId="{758DC8E9-8DBC-4AC2-B4C2-0B91AC9214ED}" dt="2022-10-30T07:34:33.825" v="1078" actId="478"/>
          <ac:spMkLst>
            <pc:docMk/>
            <pc:sldMk cId="1223737043" sldId="286"/>
            <ac:spMk id="29" creationId="{DB795742-8C25-DA3F-8227-5F7311FD43B2}"/>
          </ac:spMkLst>
        </pc:spChg>
        <pc:spChg chg="add del mod">
          <ac:chgData name="Sven Van de Velde" userId="00b08bc3e1e83696" providerId="LiveId" clId="{758DC8E9-8DBC-4AC2-B4C2-0B91AC9214ED}" dt="2022-10-30T07:34:33.825" v="1078" actId="478"/>
          <ac:spMkLst>
            <pc:docMk/>
            <pc:sldMk cId="1223737043" sldId="286"/>
            <ac:spMk id="30" creationId="{F90A2E63-B681-92C4-1A54-F32C02483215}"/>
          </ac:spMkLst>
        </pc:spChg>
        <pc:spChg chg="add del mod">
          <ac:chgData name="Sven Van de Velde" userId="00b08bc3e1e83696" providerId="LiveId" clId="{758DC8E9-8DBC-4AC2-B4C2-0B91AC9214ED}" dt="2022-10-30T07:34:33.825" v="1078" actId="478"/>
          <ac:spMkLst>
            <pc:docMk/>
            <pc:sldMk cId="1223737043" sldId="286"/>
            <ac:spMk id="31" creationId="{B0F9E324-9E0D-C421-9DC9-49A81AC32478}"/>
          </ac:spMkLst>
        </pc:spChg>
        <pc:spChg chg="add del mod">
          <ac:chgData name="Sven Van de Velde" userId="00b08bc3e1e83696" providerId="LiveId" clId="{758DC8E9-8DBC-4AC2-B4C2-0B91AC9214ED}" dt="2022-10-30T07:34:33.825" v="1078" actId="478"/>
          <ac:spMkLst>
            <pc:docMk/>
            <pc:sldMk cId="1223737043" sldId="286"/>
            <ac:spMk id="32" creationId="{0E28C896-CA03-A26B-F996-7E40BF0A1ED1}"/>
          </ac:spMkLst>
        </pc:spChg>
        <pc:spChg chg="add del mod">
          <ac:chgData name="Sven Van de Velde" userId="00b08bc3e1e83696" providerId="LiveId" clId="{758DC8E9-8DBC-4AC2-B4C2-0B91AC9214ED}" dt="2022-10-30T07:34:33.825" v="1078" actId="478"/>
          <ac:spMkLst>
            <pc:docMk/>
            <pc:sldMk cId="1223737043" sldId="286"/>
            <ac:spMk id="33" creationId="{3A592C35-4F25-B7A8-7089-B46D1B8196BE}"/>
          </ac:spMkLst>
        </pc:spChg>
        <pc:spChg chg="add del mod">
          <ac:chgData name="Sven Van de Velde" userId="00b08bc3e1e83696" providerId="LiveId" clId="{758DC8E9-8DBC-4AC2-B4C2-0B91AC9214ED}" dt="2022-10-30T07:34:33.825" v="1078" actId="478"/>
          <ac:spMkLst>
            <pc:docMk/>
            <pc:sldMk cId="1223737043" sldId="286"/>
            <ac:spMk id="34" creationId="{A251899D-4817-FF88-7FA3-700E00137443}"/>
          </ac:spMkLst>
        </pc:spChg>
        <pc:spChg chg="add del mod">
          <ac:chgData name="Sven Van de Velde" userId="00b08bc3e1e83696" providerId="LiveId" clId="{758DC8E9-8DBC-4AC2-B4C2-0B91AC9214ED}" dt="2022-10-30T07:34:33.825" v="1078" actId="478"/>
          <ac:spMkLst>
            <pc:docMk/>
            <pc:sldMk cId="1223737043" sldId="286"/>
            <ac:spMk id="35" creationId="{8C3B6529-E127-BD99-E5E0-AA717F71B178}"/>
          </ac:spMkLst>
        </pc:spChg>
        <pc:spChg chg="add del mod">
          <ac:chgData name="Sven Van de Velde" userId="00b08bc3e1e83696" providerId="LiveId" clId="{758DC8E9-8DBC-4AC2-B4C2-0B91AC9214ED}" dt="2022-10-30T07:34:33.825" v="1078" actId="478"/>
          <ac:spMkLst>
            <pc:docMk/>
            <pc:sldMk cId="1223737043" sldId="286"/>
            <ac:spMk id="36" creationId="{BE6413A3-0994-828D-326E-A24DEF9F0EB5}"/>
          </ac:spMkLst>
        </pc:spChg>
        <pc:spChg chg="add del mod">
          <ac:chgData name="Sven Van de Velde" userId="00b08bc3e1e83696" providerId="LiveId" clId="{758DC8E9-8DBC-4AC2-B4C2-0B91AC9214ED}" dt="2022-10-30T07:34:33.825" v="1078" actId="478"/>
          <ac:spMkLst>
            <pc:docMk/>
            <pc:sldMk cId="1223737043" sldId="286"/>
            <ac:spMk id="37" creationId="{4D216CBB-EB67-6D1C-4F22-4F6B36D72E54}"/>
          </ac:spMkLst>
        </pc:spChg>
        <pc:spChg chg="add del mod">
          <ac:chgData name="Sven Van de Velde" userId="00b08bc3e1e83696" providerId="LiveId" clId="{758DC8E9-8DBC-4AC2-B4C2-0B91AC9214ED}" dt="2022-10-30T07:34:33.825" v="1078" actId="478"/>
          <ac:spMkLst>
            <pc:docMk/>
            <pc:sldMk cId="1223737043" sldId="286"/>
            <ac:spMk id="38" creationId="{C99C01E5-C9CA-5F63-FB2F-07140C16F141}"/>
          </ac:spMkLst>
        </pc:spChg>
        <pc:spChg chg="add del mod">
          <ac:chgData name="Sven Van de Velde" userId="00b08bc3e1e83696" providerId="LiveId" clId="{758DC8E9-8DBC-4AC2-B4C2-0B91AC9214ED}" dt="2022-10-30T07:34:33.825" v="1078" actId="478"/>
          <ac:spMkLst>
            <pc:docMk/>
            <pc:sldMk cId="1223737043" sldId="286"/>
            <ac:spMk id="39" creationId="{1C46E9BB-3FBD-34CB-466E-A455F113C4C2}"/>
          </ac:spMkLst>
        </pc:spChg>
        <pc:spChg chg="add del mod">
          <ac:chgData name="Sven Van de Velde" userId="00b08bc3e1e83696" providerId="LiveId" clId="{758DC8E9-8DBC-4AC2-B4C2-0B91AC9214ED}" dt="2022-10-30T07:34:33.825" v="1078" actId="478"/>
          <ac:spMkLst>
            <pc:docMk/>
            <pc:sldMk cId="1223737043" sldId="286"/>
            <ac:spMk id="40" creationId="{2C26AD77-9F58-C3D2-14B4-80F291108799}"/>
          </ac:spMkLst>
        </pc:spChg>
        <pc:spChg chg="add del mod">
          <ac:chgData name="Sven Van de Velde" userId="00b08bc3e1e83696" providerId="LiveId" clId="{758DC8E9-8DBC-4AC2-B4C2-0B91AC9214ED}" dt="2022-10-30T07:34:33.825" v="1078" actId="478"/>
          <ac:spMkLst>
            <pc:docMk/>
            <pc:sldMk cId="1223737043" sldId="286"/>
            <ac:spMk id="41" creationId="{B4F30E08-C4B3-E0A5-91BF-5C7A7DA45841}"/>
          </ac:spMkLst>
        </pc:spChg>
        <pc:spChg chg="add del mod">
          <ac:chgData name="Sven Van de Velde" userId="00b08bc3e1e83696" providerId="LiveId" clId="{758DC8E9-8DBC-4AC2-B4C2-0B91AC9214ED}" dt="2022-10-30T07:34:33.825" v="1078" actId="478"/>
          <ac:spMkLst>
            <pc:docMk/>
            <pc:sldMk cId="1223737043" sldId="286"/>
            <ac:spMk id="42" creationId="{5A0D3C2A-6E6D-9809-489E-926A3552D5E1}"/>
          </ac:spMkLst>
        </pc:spChg>
        <pc:spChg chg="add del mod">
          <ac:chgData name="Sven Van de Velde" userId="00b08bc3e1e83696" providerId="LiveId" clId="{758DC8E9-8DBC-4AC2-B4C2-0B91AC9214ED}" dt="2022-10-30T07:34:33.825" v="1078" actId="478"/>
          <ac:spMkLst>
            <pc:docMk/>
            <pc:sldMk cId="1223737043" sldId="286"/>
            <ac:spMk id="43" creationId="{6CF7E484-D73B-0948-62ED-CF16C1E9FA3D}"/>
          </ac:spMkLst>
        </pc:spChg>
        <pc:spChg chg="add del mod">
          <ac:chgData name="Sven Van de Velde" userId="00b08bc3e1e83696" providerId="LiveId" clId="{758DC8E9-8DBC-4AC2-B4C2-0B91AC9214ED}" dt="2022-10-30T07:34:33.825" v="1078" actId="478"/>
          <ac:spMkLst>
            <pc:docMk/>
            <pc:sldMk cId="1223737043" sldId="286"/>
            <ac:spMk id="44" creationId="{42B779F6-BBD7-AEB9-8FF1-4096E9D96913}"/>
          </ac:spMkLst>
        </pc:spChg>
        <pc:spChg chg="add del mod">
          <ac:chgData name="Sven Van de Velde" userId="00b08bc3e1e83696" providerId="LiveId" clId="{758DC8E9-8DBC-4AC2-B4C2-0B91AC9214ED}" dt="2022-10-30T07:34:33.825" v="1078" actId="478"/>
          <ac:spMkLst>
            <pc:docMk/>
            <pc:sldMk cId="1223737043" sldId="286"/>
            <ac:spMk id="45" creationId="{F7C0D3EF-6CC5-2A11-8F6F-9807F20CA222}"/>
          </ac:spMkLst>
        </pc:spChg>
        <pc:spChg chg="add del mod">
          <ac:chgData name="Sven Van de Velde" userId="00b08bc3e1e83696" providerId="LiveId" clId="{758DC8E9-8DBC-4AC2-B4C2-0B91AC9214ED}" dt="2022-10-30T07:34:33.825" v="1078" actId="478"/>
          <ac:spMkLst>
            <pc:docMk/>
            <pc:sldMk cId="1223737043" sldId="286"/>
            <ac:spMk id="46" creationId="{8387F315-A2C2-3965-7325-3FE5EF7EA709}"/>
          </ac:spMkLst>
        </pc:spChg>
        <pc:spChg chg="add del mod">
          <ac:chgData name="Sven Van de Velde" userId="00b08bc3e1e83696" providerId="LiveId" clId="{758DC8E9-8DBC-4AC2-B4C2-0B91AC9214ED}" dt="2022-10-30T07:34:33.825" v="1078" actId="478"/>
          <ac:spMkLst>
            <pc:docMk/>
            <pc:sldMk cId="1223737043" sldId="286"/>
            <ac:spMk id="47" creationId="{AB70864F-80B3-622C-C27A-F3ADA4C6CF78}"/>
          </ac:spMkLst>
        </pc:spChg>
        <pc:spChg chg="add del mod">
          <ac:chgData name="Sven Van de Velde" userId="00b08bc3e1e83696" providerId="LiveId" clId="{758DC8E9-8DBC-4AC2-B4C2-0B91AC9214ED}" dt="2022-10-30T07:34:33.825" v="1078" actId="478"/>
          <ac:spMkLst>
            <pc:docMk/>
            <pc:sldMk cId="1223737043" sldId="286"/>
            <ac:spMk id="48" creationId="{21616468-2DDC-5099-D4A6-D186E4107116}"/>
          </ac:spMkLst>
        </pc:spChg>
        <pc:spChg chg="add del mod">
          <ac:chgData name="Sven Van de Velde" userId="00b08bc3e1e83696" providerId="LiveId" clId="{758DC8E9-8DBC-4AC2-B4C2-0B91AC9214ED}" dt="2022-10-30T07:34:33.825" v="1078" actId="478"/>
          <ac:spMkLst>
            <pc:docMk/>
            <pc:sldMk cId="1223737043" sldId="286"/>
            <ac:spMk id="49" creationId="{65D019B1-FF8E-224C-7033-2285D2131DDA}"/>
          </ac:spMkLst>
        </pc:spChg>
        <pc:spChg chg="add del mod">
          <ac:chgData name="Sven Van de Velde" userId="00b08bc3e1e83696" providerId="LiveId" clId="{758DC8E9-8DBC-4AC2-B4C2-0B91AC9214ED}" dt="2022-10-30T07:34:33.825" v="1078" actId="478"/>
          <ac:spMkLst>
            <pc:docMk/>
            <pc:sldMk cId="1223737043" sldId="286"/>
            <ac:spMk id="50" creationId="{72A18290-7135-F0F2-D3E5-F7FA035509C4}"/>
          </ac:spMkLst>
        </pc:spChg>
        <pc:spChg chg="add del mod">
          <ac:chgData name="Sven Van de Velde" userId="00b08bc3e1e83696" providerId="LiveId" clId="{758DC8E9-8DBC-4AC2-B4C2-0B91AC9214ED}" dt="2022-10-30T07:34:33.825" v="1078" actId="478"/>
          <ac:spMkLst>
            <pc:docMk/>
            <pc:sldMk cId="1223737043" sldId="286"/>
            <ac:spMk id="51" creationId="{7DE5C218-1164-58AF-CFFB-999E2BB62AFE}"/>
          </ac:spMkLst>
        </pc:spChg>
        <pc:spChg chg="add del mod">
          <ac:chgData name="Sven Van de Velde" userId="00b08bc3e1e83696" providerId="LiveId" clId="{758DC8E9-8DBC-4AC2-B4C2-0B91AC9214ED}" dt="2022-10-30T07:34:33.825" v="1078" actId="478"/>
          <ac:spMkLst>
            <pc:docMk/>
            <pc:sldMk cId="1223737043" sldId="286"/>
            <ac:spMk id="52" creationId="{5DB18837-59D9-61AF-5664-5ED850282A0E}"/>
          </ac:spMkLst>
        </pc:spChg>
        <pc:spChg chg="add del mod">
          <ac:chgData name="Sven Van de Velde" userId="00b08bc3e1e83696" providerId="LiveId" clId="{758DC8E9-8DBC-4AC2-B4C2-0B91AC9214ED}" dt="2022-10-30T07:34:33.825" v="1078" actId="478"/>
          <ac:spMkLst>
            <pc:docMk/>
            <pc:sldMk cId="1223737043" sldId="286"/>
            <ac:spMk id="53" creationId="{47D9E5FA-DD2F-25E0-A263-817F7E73BC27}"/>
          </ac:spMkLst>
        </pc:spChg>
        <pc:spChg chg="add del mod">
          <ac:chgData name="Sven Van de Velde" userId="00b08bc3e1e83696" providerId="LiveId" clId="{758DC8E9-8DBC-4AC2-B4C2-0B91AC9214ED}" dt="2022-10-30T07:34:33.825" v="1078" actId="478"/>
          <ac:spMkLst>
            <pc:docMk/>
            <pc:sldMk cId="1223737043" sldId="286"/>
            <ac:spMk id="54" creationId="{65E413D8-D8A5-1C70-1703-76E9F6B03F8D}"/>
          </ac:spMkLst>
        </pc:spChg>
        <pc:spChg chg="add del mod">
          <ac:chgData name="Sven Van de Velde" userId="00b08bc3e1e83696" providerId="LiveId" clId="{758DC8E9-8DBC-4AC2-B4C2-0B91AC9214ED}" dt="2022-10-30T07:34:33.825" v="1078" actId="478"/>
          <ac:spMkLst>
            <pc:docMk/>
            <pc:sldMk cId="1223737043" sldId="286"/>
            <ac:spMk id="55" creationId="{2A8F9B29-1BDC-F6CA-9E1D-7648F82EC481}"/>
          </ac:spMkLst>
        </pc:spChg>
        <pc:spChg chg="add del mod">
          <ac:chgData name="Sven Van de Velde" userId="00b08bc3e1e83696" providerId="LiveId" clId="{758DC8E9-8DBC-4AC2-B4C2-0B91AC9214ED}" dt="2022-10-30T07:34:33.825" v="1078" actId="478"/>
          <ac:spMkLst>
            <pc:docMk/>
            <pc:sldMk cId="1223737043" sldId="286"/>
            <ac:spMk id="56" creationId="{9C1AC624-7B58-538D-85DD-64B720613ACE}"/>
          </ac:spMkLst>
        </pc:spChg>
        <pc:spChg chg="add del mod">
          <ac:chgData name="Sven Van de Velde" userId="00b08bc3e1e83696" providerId="LiveId" clId="{758DC8E9-8DBC-4AC2-B4C2-0B91AC9214ED}" dt="2022-10-30T07:34:33.825" v="1078" actId="478"/>
          <ac:spMkLst>
            <pc:docMk/>
            <pc:sldMk cId="1223737043" sldId="286"/>
            <ac:spMk id="57" creationId="{C1D78E06-9DCE-856C-1C33-46C467A36481}"/>
          </ac:spMkLst>
        </pc:spChg>
        <pc:spChg chg="add del mod">
          <ac:chgData name="Sven Van de Velde" userId="00b08bc3e1e83696" providerId="LiveId" clId="{758DC8E9-8DBC-4AC2-B4C2-0B91AC9214ED}" dt="2022-10-30T07:34:33.825" v="1078" actId="478"/>
          <ac:spMkLst>
            <pc:docMk/>
            <pc:sldMk cId="1223737043" sldId="286"/>
            <ac:spMk id="58" creationId="{34FBB8FF-BF5B-A54F-A8C8-CE0F70FE28D6}"/>
          </ac:spMkLst>
        </pc:spChg>
        <pc:spChg chg="add del mod">
          <ac:chgData name="Sven Van de Velde" userId="00b08bc3e1e83696" providerId="LiveId" clId="{758DC8E9-8DBC-4AC2-B4C2-0B91AC9214ED}" dt="2022-10-30T07:34:33.825" v="1078" actId="478"/>
          <ac:spMkLst>
            <pc:docMk/>
            <pc:sldMk cId="1223737043" sldId="286"/>
            <ac:spMk id="59" creationId="{A6F5457C-82BD-9C80-3455-FF64D6D90BF8}"/>
          </ac:spMkLst>
        </pc:spChg>
        <pc:spChg chg="add del mod">
          <ac:chgData name="Sven Van de Velde" userId="00b08bc3e1e83696" providerId="LiveId" clId="{758DC8E9-8DBC-4AC2-B4C2-0B91AC9214ED}" dt="2022-10-30T07:34:33.825" v="1078" actId="478"/>
          <ac:spMkLst>
            <pc:docMk/>
            <pc:sldMk cId="1223737043" sldId="286"/>
            <ac:spMk id="60" creationId="{2BEF3D6F-04A5-33E8-8FDB-52885DB15FB6}"/>
          </ac:spMkLst>
        </pc:spChg>
        <pc:spChg chg="add del mod">
          <ac:chgData name="Sven Van de Velde" userId="00b08bc3e1e83696" providerId="LiveId" clId="{758DC8E9-8DBC-4AC2-B4C2-0B91AC9214ED}" dt="2022-10-30T07:34:33.825" v="1078" actId="478"/>
          <ac:spMkLst>
            <pc:docMk/>
            <pc:sldMk cId="1223737043" sldId="286"/>
            <ac:spMk id="61" creationId="{502F04F6-CDEF-9D38-EFF7-82C351D6E4E1}"/>
          </ac:spMkLst>
        </pc:spChg>
        <pc:spChg chg="add del mod">
          <ac:chgData name="Sven Van de Velde" userId="00b08bc3e1e83696" providerId="LiveId" clId="{758DC8E9-8DBC-4AC2-B4C2-0B91AC9214ED}" dt="2022-10-30T07:34:33.825" v="1078" actId="478"/>
          <ac:spMkLst>
            <pc:docMk/>
            <pc:sldMk cId="1223737043" sldId="286"/>
            <ac:spMk id="62" creationId="{C986F142-F52B-9D22-4C04-96073C7E5835}"/>
          </ac:spMkLst>
        </pc:spChg>
        <pc:spChg chg="add del mod">
          <ac:chgData name="Sven Van de Velde" userId="00b08bc3e1e83696" providerId="LiveId" clId="{758DC8E9-8DBC-4AC2-B4C2-0B91AC9214ED}" dt="2022-10-30T07:34:33.825" v="1078" actId="478"/>
          <ac:spMkLst>
            <pc:docMk/>
            <pc:sldMk cId="1223737043" sldId="286"/>
            <ac:spMk id="63" creationId="{FED9642E-8FF2-1E95-B867-67781B23433A}"/>
          </ac:spMkLst>
        </pc:spChg>
        <pc:spChg chg="add del mod">
          <ac:chgData name="Sven Van de Velde" userId="00b08bc3e1e83696" providerId="LiveId" clId="{758DC8E9-8DBC-4AC2-B4C2-0B91AC9214ED}" dt="2022-10-30T07:34:33.825" v="1078" actId="478"/>
          <ac:spMkLst>
            <pc:docMk/>
            <pc:sldMk cId="1223737043" sldId="286"/>
            <ac:spMk id="64" creationId="{C3877262-A329-3EE6-B4C9-37D681E70BC7}"/>
          </ac:spMkLst>
        </pc:spChg>
        <pc:spChg chg="add del mod">
          <ac:chgData name="Sven Van de Velde" userId="00b08bc3e1e83696" providerId="LiveId" clId="{758DC8E9-8DBC-4AC2-B4C2-0B91AC9214ED}" dt="2022-10-30T07:34:33.825" v="1078" actId="478"/>
          <ac:spMkLst>
            <pc:docMk/>
            <pc:sldMk cId="1223737043" sldId="286"/>
            <ac:spMk id="65" creationId="{F208D2A4-6C9D-6664-DE18-D87BD89778C9}"/>
          </ac:spMkLst>
        </pc:spChg>
        <pc:spChg chg="add del mod">
          <ac:chgData name="Sven Van de Velde" userId="00b08bc3e1e83696" providerId="LiveId" clId="{758DC8E9-8DBC-4AC2-B4C2-0B91AC9214ED}" dt="2022-10-30T07:34:33.825" v="1078" actId="478"/>
          <ac:spMkLst>
            <pc:docMk/>
            <pc:sldMk cId="1223737043" sldId="286"/>
            <ac:spMk id="66" creationId="{CC96600A-4146-8800-7476-D7500B126599}"/>
          </ac:spMkLst>
        </pc:spChg>
        <pc:spChg chg="add del mod">
          <ac:chgData name="Sven Van de Velde" userId="00b08bc3e1e83696" providerId="LiveId" clId="{758DC8E9-8DBC-4AC2-B4C2-0B91AC9214ED}" dt="2022-10-30T07:34:33.825" v="1078" actId="478"/>
          <ac:spMkLst>
            <pc:docMk/>
            <pc:sldMk cId="1223737043" sldId="286"/>
            <ac:spMk id="67" creationId="{6CA3DC81-AED1-6B37-641C-A97C4DF44AD1}"/>
          </ac:spMkLst>
        </pc:spChg>
        <pc:spChg chg="add del mod">
          <ac:chgData name="Sven Van de Velde" userId="00b08bc3e1e83696" providerId="LiveId" clId="{758DC8E9-8DBC-4AC2-B4C2-0B91AC9214ED}" dt="2022-10-30T07:34:33.825" v="1078" actId="478"/>
          <ac:spMkLst>
            <pc:docMk/>
            <pc:sldMk cId="1223737043" sldId="286"/>
            <ac:spMk id="68" creationId="{1DDDBBF5-DD0F-6A4D-CC87-D7C01E6DC510}"/>
          </ac:spMkLst>
        </pc:spChg>
        <pc:spChg chg="add del mod">
          <ac:chgData name="Sven Van de Velde" userId="00b08bc3e1e83696" providerId="LiveId" clId="{758DC8E9-8DBC-4AC2-B4C2-0B91AC9214ED}" dt="2022-10-30T07:34:33.825" v="1078" actId="478"/>
          <ac:spMkLst>
            <pc:docMk/>
            <pc:sldMk cId="1223737043" sldId="286"/>
            <ac:spMk id="69" creationId="{C0C00DB4-526F-9707-3C13-5CC333971A29}"/>
          </ac:spMkLst>
        </pc:spChg>
        <pc:spChg chg="add del mod">
          <ac:chgData name="Sven Van de Velde" userId="00b08bc3e1e83696" providerId="LiveId" clId="{758DC8E9-8DBC-4AC2-B4C2-0B91AC9214ED}" dt="2022-10-30T07:34:33.825" v="1078" actId="478"/>
          <ac:spMkLst>
            <pc:docMk/>
            <pc:sldMk cId="1223737043" sldId="286"/>
            <ac:spMk id="70" creationId="{D0068F2A-B4D1-2563-BF98-5FA651BE7825}"/>
          </ac:spMkLst>
        </pc:spChg>
        <pc:spChg chg="add del mod">
          <ac:chgData name="Sven Van de Velde" userId="00b08bc3e1e83696" providerId="LiveId" clId="{758DC8E9-8DBC-4AC2-B4C2-0B91AC9214ED}" dt="2022-10-30T07:34:33.825" v="1078" actId="478"/>
          <ac:spMkLst>
            <pc:docMk/>
            <pc:sldMk cId="1223737043" sldId="286"/>
            <ac:spMk id="71" creationId="{F869067B-2075-3C28-4FD2-FF859BF6B462}"/>
          </ac:spMkLst>
        </pc:spChg>
        <pc:spChg chg="add del mod">
          <ac:chgData name="Sven Van de Velde" userId="00b08bc3e1e83696" providerId="LiveId" clId="{758DC8E9-8DBC-4AC2-B4C2-0B91AC9214ED}" dt="2022-10-30T07:34:33.825" v="1078" actId="478"/>
          <ac:spMkLst>
            <pc:docMk/>
            <pc:sldMk cId="1223737043" sldId="286"/>
            <ac:spMk id="72" creationId="{3C4F3037-342D-F143-5B05-F013B992414D}"/>
          </ac:spMkLst>
        </pc:spChg>
        <pc:spChg chg="add del mod">
          <ac:chgData name="Sven Van de Velde" userId="00b08bc3e1e83696" providerId="LiveId" clId="{758DC8E9-8DBC-4AC2-B4C2-0B91AC9214ED}" dt="2022-10-30T07:34:33.825" v="1078" actId="478"/>
          <ac:spMkLst>
            <pc:docMk/>
            <pc:sldMk cId="1223737043" sldId="286"/>
            <ac:spMk id="73" creationId="{0585FF38-B569-02A5-B78C-9B8EC1583571}"/>
          </ac:spMkLst>
        </pc:spChg>
        <pc:spChg chg="add del mod">
          <ac:chgData name="Sven Van de Velde" userId="00b08bc3e1e83696" providerId="LiveId" clId="{758DC8E9-8DBC-4AC2-B4C2-0B91AC9214ED}" dt="2022-10-30T07:34:33.825" v="1078" actId="478"/>
          <ac:spMkLst>
            <pc:docMk/>
            <pc:sldMk cId="1223737043" sldId="286"/>
            <ac:spMk id="74" creationId="{3FD5DAE0-DAB8-E708-B521-012D531A17D6}"/>
          </ac:spMkLst>
        </pc:spChg>
        <pc:spChg chg="add del mod">
          <ac:chgData name="Sven Van de Velde" userId="00b08bc3e1e83696" providerId="LiveId" clId="{758DC8E9-8DBC-4AC2-B4C2-0B91AC9214ED}" dt="2022-10-30T07:34:33.825" v="1078" actId="478"/>
          <ac:spMkLst>
            <pc:docMk/>
            <pc:sldMk cId="1223737043" sldId="286"/>
            <ac:spMk id="75" creationId="{20B7B646-0775-0720-B756-82B337ECEEB2}"/>
          </ac:spMkLst>
        </pc:spChg>
        <pc:spChg chg="add del mod">
          <ac:chgData name="Sven Van de Velde" userId="00b08bc3e1e83696" providerId="LiveId" clId="{758DC8E9-8DBC-4AC2-B4C2-0B91AC9214ED}" dt="2022-10-30T07:34:33.825" v="1078" actId="478"/>
          <ac:spMkLst>
            <pc:docMk/>
            <pc:sldMk cId="1223737043" sldId="286"/>
            <ac:spMk id="76" creationId="{E1B22D7D-2D12-EF33-4847-DEF15A570CF1}"/>
          </ac:spMkLst>
        </pc:spChg>
        <pc:spChg chg="add del mod">
          <ac:chgData name="Sven Van de Velde" userId="00b08bc3e1e83696" providerId="LiveId" clId="{758DC8E9-8DBC-4AC2-B4C2-0B91AC9214ED}" dt="2022-10-30T07:34:33.825" v="1078" actId="478"/>
          <ac:spMkLst>
            <pc:docMk/>
            <pc:sldMk cId="1223737043" sldId="286"/>
            <ac:spMk id="77" creationId="{C7D15607-4186-2EBC-4663-1CFDC8671DC5}"/>
          </ac:spMkLst>
        </pc:spChg>
        <pc:spChg chg="add del mod">
          <ac:chgData name="Sven Van de Velde" userId="00b08bc3e1e83696" providerId="LiveId" clId="{758DC8E9-8DBC-4AC2-B4C2-0B91AC9214ED}" dt="2022-10-30T07:34:33.825" v="1078" actId="478"/>
          <ac:spMkLst>
            <pc:docMk/>
            <pc:sldMk cId="1223737043" sldId="286"/>
            <ac:spMk id="78" creationId="{FA9930B1-12F7-A782-B11B-82E8BE9318AC}"/>
          </ac:spMkLst>
        </pc:spChg>
        <pc:spChg chg="add del mod">
          <ac:chgData name="Sven Van de Velde" userId="00b08bc3e1e83696" providerId="LiveId" clId="{758DC8E9-8DBC-4AC2-B4C2-0B91AC9214ED}" dt="2022-10-30T07:34:33.825" v="1078" actId="478"/>
          <ac:spMkLst>
            <pc:docMk/>
            <pc:sldMk cId="1223737043" sldId="286"/>
            <ac:spMk id="79" creationId="{2C2A6CE0-EF2F-46DE-69EC-1063D80DACE4}"/>
          </ac:spMkLst>
        </pc:spChg>
        <pc:spChg chg="add del mod">
          <ac:chgData name="Sven Van de Velde" userId="00b08bc3e1e83696" providerId="LiveId" clId="{758DC8E9-8DBC-4AC2-B4C2-0B91AC9214ED}" dt="2022-10-30T07:34:33.825" v="1078" actId="478"/>
          <ac:spMkLst>
            <pc:docMk/>
            <pc:sldMk cId="1223737043" sldId="286"/>
            <ac:spMk id="80" creationId="{A7D9D215-553E-93EC-EE75-1AD0CE2857BE}"/>
          </ac:spMkLst>
        </pc:spChg>
        <pc:spChg chg="add del mod">
          <ac:chgData name="Sven Van de Velde" userId="00b08bc3e1e83696" providerId="LiveId" clId="{758DC8E9-8DBC-4AC2-B4C2-0B91AC9214ED}" dt="2022-10-30T07:34:33.825" v="1078" actId="478"/>
          <ac:spMkLst>
            <pc:docMk/>
            <pc:sldMk cId="1223737043" sldId="286"/>
            <ac:spMk id="81" creationId="{27715A43-8E81-FD90-9441-10DD931005BD}"/>
          </ac:spMkLst>
        </pc:spChg>
        <pc:spChg chg="add del mod">
          <ac:chgData name="Sven Van de Velde" userId="00b08bc3e1e83696" providerId="LiveId" clId="{758DC8E9-8DBC-4AC2-B4C2-0B91AC9214ED}" dt="2022-10-30T07:34:33.825" v="1078" actId="478"/>
          <ac:spMkLst>
            <pc:docMk/>
            <pc:sldMk cId="1223737043" sldId="286"/>
            <ac:spMk id="82" creationId="{F9C064F9-03D0-5DB5-8E80-0938357C8B37}"/>
          </ac:spMkLst>
        </pc:spChg>
        <pc:spChg chg="add del mod">
          <ac:chgData name="Sven Van de Velde" userId="00b08bc3e1e83696" providerId="LiveId" clId="{758DC8E9-8DBC-4AC2-B4C2-0B91AC9214ED}" dt="2022-10-30T07:34:33.825" v="1078" actId="478"/>
          <ac:spMkLst>
            <pc:docMk/>
            <pc:sldMk cId="1223737043" sldId="286"/>
            <ac:spMk id="83" creationId="{1B33793B-C97D-A0D2-36AC-781617D83FA3}"/>
          </ac:spMkLst>
        </pc:spChg>
        <pc:spChg chg="add del mod">
          <ac:chgData name="Sven Van de Velde" userId="00b08bc3e1e83696" providerId="LiveId" clId="{758DC8E9-8DBC-4AC2-B4C2-0B91AC9214ED}" dt="2022-10-30T07:34:33.825" v="1078" actId="478"/>
          <ac:spMkLst>
            <pc:docMk/>
            <pc:sldMk cId="1223737043" sldId="286"/>
            <ac:spMk id="84" creationId="{69DFD9C7-99A1-8906-AEA4-60EC47EB861E}"/>
          </ac:spMkLst>
        </pc:spChg>
        <pc:spChg chg="add del mod">
          <ac:chgData name="Sven Van de Velde" userId="00b08bc3e1e83696" providerId="LiveId" clId="{758DC8E9-8DBC-4AC2-B4C2-0B91AC9214ED}" dt="2022-10-30T07:34:33.825" v="1078" actId="478"/>
          <ac:spMkLst>
            <pc:docMk/>
            <pc:sldMk cId="1223737043" sldId="286"/>
            <ac:spMk id="85" creationId="{532BD839-B2CB-8513-F20F-A6C793E95698}"/>
          </ac:spMkLst>
        </pc:spChg>
        <pc:spChg chg="add del mod">
          <ac:chgData name="Sven Van de Velde" userId="00b08bc3e1e83696" providerId="LiveId" clId="{758DC8E9-8DBC-4AC2-B4C2-0B91AC9214ED}" dt="2022-10-30T07:34:33.825" v="1078" actId="478"/>
          <ac:spMkLst>
            <pc:docMk/>
            <pc:sldMk cId="1223737043" sldId="286"/>
            <ac:spMk id="86" creationId="{F23A6604-7288-8031-395E-5A56CBAF141D}"/>
          </ac:spMkLst>
        </pc:spChg>
        <pc:spChg chg="add del mod">
          <ac:chgData name="Sven Van de Velde" userId="00b08bc3e1e83696" providerId="LiveId" clId="{758DC8E9-8DBC-4AC2-B4C2-0B91AC9214ED}" dt="2022-10-30T07:34:33.825" v="1078" actId="478"/>
          <ac:spMkLst>
            <pc:docMk/>
            <pc:sldMk cId="1223737043" sldId="286"/>
            <ac:spMk id="87" creationId="{E1890618-82AB-382F-DC43-C2342B791482}"/>
          </ac:spMkLst>
        </pc:spChg>
        <pc:spChg chg="add del mod">
          <ac:chgData name="Sven Van de Velde" userId="00b08bc3e1e83696" providerId="LiveId" clId="{758DC8E9-8DBC-4AC2-B4C2-0B91AC9214ED}" dt="2022-10-30T07:34:33.825" v="1078" actId="478"/>
          <ac:spMkLst>
            <pc:docMk/>
            <pc:sldMk cId="1223737043" sldId="286"/>
            <ac:spMk id="88" creationId="{52BDEE28-7B9C-6455-B7CA-FA59C5F0C32F}"/>
          </ac:spMkLst>
        </pc:spChg>
        <pc:spChg chg="add del mod">
          <ac:chgData name="Sven Van de Velde" userId="00b08bc3e1e83696" providerId="LiveId" clId="{758DC8E9-8DBC-4AC2-B4C2-0B91AC9214ED}" dt="2022-10-30T07:34:33.825" v="1078" actId="478"/>
          <ac:spMkLst>
            <pc:docMk/>
            <pc:sldMk cId="1223737043" sldId="286"/>
            <ac:spMk id="89" creationId="{76D8560C-02DC-0893-E27B-1E3F3127DC62}"/>
          </ac:spMkLst>
        </pc:spChg>
        <pc:spChg chg="add del mod">
          <ac:chgData name="Sven Van de Velde" userId="00b08bc3e1e83696" providerId="LiveId" clId="{758DC8E9-8DBC-4AC2-B4C2-0B91AC9214ED}" dt="2022-10-30T07:34:33.825" v="1078" actId="478"/>
          <ac:spMkLst>
            <pc:docMk/>
            <pc:sldMk cId="1223737043" sldId="286"/>
            <ac:spMk id="90" creationId="{C28BD890-833C-BE48-E2C8-73F713C0155F}"/>
          </ac:spMkLst>
        </pc:spChg>
        <pc:spChg chg="add del mod">
          <ac:chgData name="Sven Van de Velde" userId="00b08bc3e1e83696" providerId="LiveId" clId="{758DC8E9-8DBC-4AC2-B4C2-0B91AC9214ED}" dt="2022-10-30T07:34:33.825" v="1078" actId="478"/>
          <ac:spMkLst>
            <pc:docMk/>
            <pc:sldMk cId="1223737043" sldId="286"/>
            <ac:spMk id="91" creationId="{1435678A-0E7B-FFCD-2CD5-730F1FA905F3}"/>
          </ac:spMkLst>
        </pc:spChg>
        <pc:spChg chg="add del mod">
          <ac:chgData name="Sven Van de Velde" userId="00b08bc3e1e83696" providerId="LiveId" clId="{758DC8E9-8DBC-4AC2-B4C2-0B91AC9214ED}" dt="2022-10-30T07:34:33.825" v="1078" actId="478"/>
          <ac:spMkLst>
            <pc:docMk/>
            <pc:sldMk cId="1223737043" sldId="286"/>
            <ac:spMk id="92" creationId="{C40B3DC7-718C-5944-79B6-D61A35917612}"/>
          </ac:spMkLst>
        </pc:spChg>
        <pc:spChg chg="add del mod">
          <ac:chgData name="Sven Van de Velde" userId="00b08bc3e1e83696" providerId="LiveId" clId="{758DC8E9-8DBC-4AC2-B4C2-0B91AC9214ED}" dt="2022-10-30T07:34:33.825" v="1078" actId="478"/>
          <ac:spMkLst>
            <pc:docMk/>
            <pc:sldMk cId="1223737043" sldId="286"/>
            <ac:spMk id="93" creationId="{DFBA5570-86A4-F92A-499D-EF1EC6654BB4}"/>
          </ac:spMkLst>
        </pc:spChg>
        <pc:spChg chg="add del mod">
          <ac:chgData name="Sven Van de Velde" userId="00b08bc3e1e83696" providerId="LiveId" clId="{758DC8E9-8DBC-4AC2-B4C2-0B91AC9214ED}" dt="2022-10-30T07:34:33.825" v="1078" actId="478"/>
          <ac:spMkLst>
            <pc:docMk/>
            <pc:sldMk cId="1223737043" sldId="286"/>
            <ac:spMk id="94" creationId="{876CBA2B-61AE-A6B9-3259-42C8A36170AE}"/>
          </ac:spMkLst>
        </pc:spChg>
        <pc:spChg chg="add del mod">
          <ac:chgData name="Sven Van de Velde" userId="00b08bc3e1e83696" providerId="LiveId" clId="{758DC8E9-8DBC-4AC2-B4C2-0B91AC9214ED}" dt="2022-10-30T07:34:33.825" v="1078" actId="478"/>
          <ac:spMkLst>
            <pc:docMk/>
            <pc:sldMk cId="1223737043" sldId="286"/>
            <ac:spMk id="95" creationId="{547E7E83-17FF-F50B-15AA-7AA3CF147096}"/>
          </ac:spMkLst>
        </pc:spChg>
        <pc:spChg chg="add del mod">
          <ac:chgData name="Sven Van de Velde" userId="00b08bc3e1e83696" providerId="LiveId" clId="{758DC8E9-8DBC-4AC2-B4C2-0B91AC9214ED}" dt="2022-10-30T07:34:33.825" v="1078" actId="478"/>
          <ac:spMkLst>
            <pc:docMk/>
            <pc:sldMk cId="1223737043" sldId="286"/>
            <ac:spMk id="96" creationId="{6C30F1FC-BC10-1DE7-5341-DDC69CAB8859}"/>
          </ac:spMkLst>
        </pc:spChg>
        <pc:spChg chg="add del mod">
          <ac:chgData name="Sven Van de Velde" userId="00b08bc3e1e83696" providerId="LiveId" clId="{758DC8E9-8DBC-4AC2-B4C2-0B91AC9214ED}" dt="2022-10-30T07:34:33.825" v="1078" actId="478"/>
          <ac:spMkLst>
            <pc:docMk/>
            <pc:sldMk cId="1223737043" sldId="286"/>
            <ac:spMk id="97" creationId="{5196475F-31E9-0623-80FE-FBF9EF6EB091}"/>
          </ac:spMkLst>
        </pc:spChg>
        <pc:spChg chg="add del mod">
          <ac:chgData name="Sven Van de Velde" userId="00b08bc3e1e83696" providerId="LiveId" clId="{758DC8E9-8DBC-4AC2-B4C2-0B91AC9214ED}" dt="2022-10-30T07:34:33.825" v="1078" actId="478"/>
          <ac:spMkLst>
            <pc:docMk/>
            <pc:sldMk cId="1223737043" sldId="286"/>
            <ac:spMk id="98" creationId="{4F2FCEDF-D5A7-8497-E978-75B500ED261A}"/>
          </ac:spMkLst>
        </pc:spChg>
        <pc:spChg chg="add del mod">
          <ac:chgData name="Sven Van de Velde" userId="00b08bc3e1e83696" providerId="LiveId" clId="{758DC8E9-8DBC-4AC2-B4C2-0B91AC9214ED}" dt="2022-10-30T07:34:33.825" v="1078" actId="478"/>
          <ac:spMkLst>
            <pc:docMk/>
            <pc:sldMk cId="1223737043" sldId="286"/>
            <ac:spMk id="99" creationId="{E91107AD-00CB-68BF-7796-29DF840D0294}"/>
          </ac:spMkLst>
        </pc:spChg>
        <pc:spChg chg="add del mod">
          <ac:chgData name="Sven Van de Velde" userId="00b08bc3e1e83696" providerId="LiveId" clId="{758DC8E9-8DBC-4AC2-B4C2-0B91AC9214ED}" dt="2022-10-30T07:34:33.825" v="1078" actId="478"/>
          <ac:spMkLst>
            <pc:docMk/>
            <pc:sldMk cId="1223737043" sldId="286"/>
            <ac:spMk id="100" creationId="{00404041-5071-F5FD-0665-11286577BEA6}"/>
          </ac:spMkLst>
        </pc:spChg>
        <pc:spChg chg="add del mod">
          <ac:chgData name="Sven Van de Velde" userId="00b08bc3e1e83696" providerId="LiveId" clId="{758DC8E9-8DBC-4AC2-B4C2-0B91AC9214ED}" dt="2022-10-30T07:34:33.825" v="1078" actId="478"/>
          <ac:spMkLst>
            <pc:docMk/>
            <pc:sldMk cId="1223737043" sldId="286"/>
            <ac:spMk id="101" creationId="{C32EC760-2DCF-0D00-244F-0BD23FC25D40}"/>
          </ac:spMkLst>
        </pc:spChg>
        <pc:spChg chg="add del mod">
          <ac:chgData name="Sven Van de Velde" userId="00b08bc3e1e83696" providerId="LiveId" clId="{758DC8E9-8DBC-4AC2-B4C2-0B91AC9214ED}" dt="2022-10-30T07:34:33.825" v="1078" actId="478"/>
          <ac:spMkLst>
            <pc:docMk/>
            <pc:sldMk cId="1223737043" sldId="286"/>
            <ac:spMk id="102" creationId="{23964040-904A-437F-7EAD-C527F0D08532}"/>
          </ac:spMkLst>
        </pc:spChg>
        <pc:spChg chg="add del mod">
          <ac:chgData name="Sven Van de Velde" userId="00b08bc3e1e83696" providerId="LiveId" clId="{758DC8E9-8DBC-4AC2-B4C2-0B91AC9214ED}" dt="2022-10-30T07:34:33.825" v="1078" actId="478"/>
          <ac:spMkLst>
            <pc:docMk/>
            <pc:sldMk cId="1223737043" sldId="286"/>
            <ac:spMk id="103" creationId="{66CE6BB8-92AB-2416-BD5B-EA687AD08448}"/>
          </ac:spMkLst>
        </pc:spChg>
        <pc:spChg chg="add del mod">
          <ac:chgData name="Sven Van de Velde" userId="00b08bc3e1e83696" providerId="LiveId" clId="{758DC8E9-8DBC-4AC2-B4C2-0B91AC9214ED}" dt="2022-10-30T07:34:33.825" v="1078" actId="478"/>
          <ac:spMkLst>
            <pc:docMk/>
            <pc:sldMk cId="1223737043" sldId="286"/>
            <ac:spMk id="104" creationId="{251C446F-711A-BDB5-E4FD-323ED886587A}"/>
          </ac:spMkLst>
        </pc:spChg>
        <pc:spChg chg="add del mod">
          <ac:chgData name="Sven Van de Velde" userId="00b08bc3e1e83696" providerId="LiveId" clId="{758DC8E9-8DBC-4AC2-B4C2-0B91AC9214ED}" dt="2022-10-30T07:34:33.825" v="1078" actId="478"/>
          <ac:spMkLst>
            <pc:docMk/>
            <pc:sldMk cId="1223737043" sldId="286"/>
            <ac:spMk id="105" creationId="{8F0C4AA7-38A4-A992-245E-32F85B569B89}"/>
          </ac:spMkLst>
        </pc:spChg>
        <pc:spChg chg="add del mod">
          <ac:chgData name="Sven Van de Velde" userId="00b08bc3e1e83696" providerId="LiveId" clId="{758DC8E9-8DBC-4AC2-B4C2-0B91AC9214ED}" dt="2022-10-30T07:34:33.825" v="1078" actId="478"/>
          <ac:spMkLst>
            <pc:docMk/>
            <pc:sldMk cId="1223737043" sldId="286"/>
            <ac:spMk id="106" creationId="{BC4C970F-8AD3-A729-6346-A75C6C1E6F1C}"/>
          </ac:spMkLst>
        </pc:spChg>
        <pc:spChg chg="add del mod">
          <ac:chgData name="Sven Van de Velde" userId="00b08bc3e1e83696" providerId="LiveId" clId="{758DC8E9-8DBC-4AC2-B4C2-0B91AC9214ED}" dt="2022-10-30T07:34:33.825" v="1078" actId="478"/>
          <ac:spMkLst>
            <pc:docMk/>
            <pc:sldMk cId="1223737043" sldId="286"/>
            <ac:spMk id="107" creationId="{78909C88-52C9-74D2-5FE0-90CC76E02E4E}"/>
          </ac:spMkLst>
        </pc:spChg>
        <pc:spChg chg="add del mod">
          <ac:chgData name="Sven Van de Velde" userId="00b08bc3e1e83696" providerId="LiveId" clId="{758DC8E9-8DBC-4AC2-B4C2-0B91AC9214ED}" dt="2022-10-30T07:34:33.825" v="1078" actId="478"/>
          <ac:spMkLst>
            <pc:docMk/>
            <pc:sldMk cId="1223737043" sldId="286"/>
            <ac:spMk id="108" creationId="{0CE84BAF-50B2-A996-3941-F328A9B31A7B}"/>
          </ac:spMkLst>
        </pc:spChg>
        <pc:spChg chg="add del mod">
          <ac:chgData name="Sven Van de Velde" userId="00b08bc3e1e83696" providerId="LiveId" clId="{758DC8E9-8DBC-4AC2-B4C2-0B91AC9214ED}" dt="2022-10-30T07:34:33.825" v="1078" actId="478"/>
          <ac:spMkLst>
            <pc:docMk/>
            <pc:sldMk cId="1223737043" sldId="286"/>
            <ac:spMk id="109" creationId="{8FCA187C-E2BF-328E-A38C-3259E91CA88A}"/>
          </ac:spMkLst>
        </pc:spChg>
        <pc:spChg chg="add del mod">
          <ac:chgData name="Sven Van de Velde" userId="00b08bc3e1e83696" providerId="LiveId" clId="{758DC8E9-8DBC-4AC2-B4C2-0B91AC9214ED}" dt="2022-10-30T07:34:33.825" v="1078" actId="478"/>
          <ac:spMkLst>
            <pc:docMk/>
            <pc:sldMk cId="1223737043" sldId="286"/>
            <ac:spMk id="110" creationId="{A9C0FEFB-5454-6F68-E7AB-08291C5C389E}"/>
          </ac:spMkLst>
        </pc:spChg>
        <pc:spChg chg="add del mod">
          <ac:chgData name="Sven Van de Velde" userId="00b08bc3e1e83696" providerId="LiveId" clId="{758DC8E9-8DBC-4AC2-B4C2-0B91AC9214ED}" dt="2022-10-30T07:34:33.825" v="1078" actId="478"/>
          <ac:spMkLst>
            <pc:docMk/>
            <pc:sldMk cId="1223737043" sldId="286"/>
            <ac:spMk id="111" creationId="{205250C7-B371-F245-1476-752D4B8BF9A8}"/>
          </ac:spMkLst>
        </pc:spChg>
        <pc:spChg chg="add del mod">
          <ac:chgData name="Sven Van de Velde" userId="00b08bc3e1e83696" providerId="LiveId" clId="{758DC8E9-8DBC-4AC2-B4C2-0B91AC9214ED}" dt="2022-10-30T07:34:33.825" v="1078" actId="478"/>
          <ac:spMkLst>
            <pc:docMk/>
            <pc:sldMk cId="1223737043" sldId="286"/>
            <ac:spMk id="112" creationId="{BA3D7B40-E5C0-CD60-A91A-935E23BD8ED4}"/>
          </ac:spMkLst>
        </pc:spChg>
        <pc:spChg chg="add del mod">
          <ac:chgData name="Sven Van de Velde" userId="00b08bc3e1e83696" providerId="LiveId" clId="{758DC8E9-8DBC-4AC2-B4C2-0B91AC9214ED}" dt="2022-10-30T07:34:33.825" v="1078" actId="478"/>
          <ac:spMkLst>
            <pc:docMk/>
            <pc:sldMk cId="1223737043" sldId="286"/>
            <ac:spMk id="113" creationId="{5FC5FCA4-3D64-F6A7-2C18-C1664887C2B9}"/>
          </ac:spMkLst>
        </pc:spChg>
        <pc:spChg chg="add del mod">
          <ac:chgData name="Sven Van de Velde" userId="00b08bc3e1e83696" providerId="LiveId" clId="{758DC8E9-8DBC-4AC2-B4C2-0B91AC9214ED}" dt="2022-10-30T07:34:33.825" v="1078" actId="478"/>
          <ac:spMkLst>
            <pc:docMk/>
            <pc:sldMk cId="1223737043" sldId="286"/>
            <ac:spMk id="114" creationId="{CF992A49-49CF-BADD-B74A-22275FBB7CBE}"/>
          </ac:spMkLst>
        </pc:spChg>
        <pc:spChg chg="add del mod">
          <ac:chgData name="Sven Van de Velde" userId="00b08bc3e1e83696" providerId="LiveId" clId="{758DC8E9-8DBC-4AC2-B4C2-0B91AC9214ED}" dt="2022-10-30T07:34:33.825" v="1078" actId="478"/>
          <ac:spMkLst>
            <pc:docMk/>
            <pc:sldMk cId="1223737043" sldId="286"/>
            <ac:spMk id="115" creationId="{4A7B07A0-9002-200B-3196-914DD69147A5}"/>
          </ac:spMkLst>
        </pc:spChg>
        <pc:spChg chg="add del mod">
          <ac:chgData name="Sven Van de Velde" userId="00b08bc3e1e83696" providerId="LiveId" clId="{758DC8E9-8DBC-4AC2-B4C2-0B91AC9214ED}" dt="2022-10-30T07:47:09.676" v="1285" actId="478"/>
          <ac:spMkLst>
            <pc:docMk/>
            <pc:sldMk cId="1223737043" sldId="286"/>
            <ac:spMk id="118" creationId="{E1BED7CD-DA7C-63B3-2F5D-31B954D71C90}"/>
          </ac:spMkLst>
        </pc:spChg>
        <pc:spChg chg="add del">
          <ac:chgData name="Sven Van de Velde" userId="00b08bc3e1e83696" providerId="LiveId" clId="{758DC8E9-8DBC-4AC2-B4C2-0B91AC9214ED}" dt="2022-10-30T07:47:54.229" v="1326" actId="478"/>
          <ac:spMkLst>
            <pc:docMk/>
            <pc:sldMk cId="1223737043" sldId="286"/>
            <ac:spMk id="119" creationId="{23A26F1A-12BC-AFE2-0A5E-4C0BCE8A0113}"/>
          </ac:spMkLst>
        </pc:spChg>
        <pc:spChg chg="add del mod">
          <ac:chgData name="Sven Van de Velde" userId="00b08bc3e1e83696" providerId="LiveId" clId="{758DC8E9-8DBC-4AC2-B4C2-0B91AC9214ED}" dt="2022-10-30T07:47:54.229" v="1326" actId="478"/>
          <ac:spMkLst>
            <pc:docMk/>
            <pc:sldMk cId="1223737043" sldId="286"/>
            <ac:spMk id="120" creationId="{5ED49BB9-3E55-DDD2-CF63-48422BF0E973}"/>
          </ac:spMkLst>
        </pc:spChg>
        <pc:spChg chg="add del mod">
          <ac:chgData name="Sven Van de Velde" userId="00b08bc3e1e83696" providerId="LiveId" clId="{758DC8E9-8DBC-4AC2-B4C2-0B91AC9214ED}" dt="2022-10-30T07:47:54.229" v="1326" actId="478"/>
          <ac:spMkLst>
            <pc:docMk/>
            <pc:sldMk cId="1223737043" sldId="286"/>
            <ac:spMk id="121" creationId="{6E2D95DB-469E-B4B4-3D29-461E7DEC6775}"/>
          </ac:spMkLst>
        </pc:spChg>
        <pc:spChg chg="add del mod">
          <ac:chgData name="Sven Van de Velde" userId="00b08bc3e1e83696" providerId="LiveId" clId="{758DC8E9-8DBC-4AC2-B4C2-0B91AC9214ED}" dt="2022-10-30T07:47:54.229" v="1326" actId="478"/>
          <ac:spMkLst>
            <pc:docMk/>
            <pc:sldMk cId="1223737043" sldId="286"/>
            <ac:spMk id="122" creationId="{7B8DAC2E-4872-7A64-B887-54048D687F1C}"/>
          </ac:spMkLst>
        </pc:spChg>
        <pc:spChg chg="add del mod">
          <ac:chgData name="Sven Van de Velde" userId="00b08bc3e1e83696" providerId="LiveId" clId="{758DC8E9-8DBC-4AC2-B4C2-0B91AC9214ED}" dt="2022-10-30T07:47:54.229" v="1326" actId="478"/>
          <ac:spMkLst>
            <pc:docMk/>
            <pc:sldMk cId="1223737043" sldId="286"/>
            <ac:spMk id="123" creationId="{C2F8C5C0-104C-F5A5-5AC8-884DF76F8E7E}"/>
          </ac:spMkLst>
        </pc:spChg>
        <pc:spChg chg="add del mod">
          <ac:chgData name="Sven Van de Velde" userId="00b08bc3e1e83696" providerId="LiveId" clId="{758DC8E9-8DBC-4AC2-B4C2-0B91AC9214ED}" dt="2022-10-30T07:47:54.229" v="1326" actId="478"/>
          <ac:spMkLst>
            <pc:docMk/>
            <pc:sldMk cId="1223737043" sldId="286"/>
            <ac:spMk id="124" creationId="{ECF6259D-FC9A-A544-F11C-095B101EC157}"/>
          </ac:spMkLst>
        </pc:spChg>
        <pc:spChg chg="add del mod">
          <ac:chgData name="Sven Van de Velde" userId="00b08bc3e1e83696" providerId="LiveId" clId="{758DC8E9-8DBC-4AC2-B4C2-0B91AC9214ED}" dt="2022-10-30T07:47:54.229" v="1326" actId="478"/>
          <ac:spMkLst>
            <pc:docMk/>
            <pc:sldMk cId="1223737043" sldId="286"/>
            <ac:spMk id="125" creationId="{C0335924-2379-D95C-1385-C78911AFBD59}"/>
          </ac:spMkLst>
        </pc:spChg>
        <pc:spChg chg="add del">
          <ac:chgData name="Sven Van de Velde" userId="00b08bc3e1e83696" providerId="LiveId" clId="{758DC8E9-8DBC-4AC2-B4C2-0B91AC9214ED}" dt="2022-10-30T07:48:02.177" v="1328" actId="478"/>
          <ac:spMkLst>
            <pc:docMk/>
            <pc:sldMk cId="1223737043" sldId="286"/>
            <ac:spMk id="126" creationId="{1E7534F1-0885-AEBA-6CEB-DA0C81D1F08D}"/>
          </ac:spMkLst>
        </pc:spChg>
        <pc:spChg chg="add del mod">
          <ac:chgData name="Sven Van de Velde" userId="00b08bc3e1e83696" providerId="LiveId" clId="{758DC8E9-8DBC-4AC2-B4C2-0B91AC9214ED}" dt="2022-10-30T08:05:32.664" v="1484" actId="478"/>
          <ac:spMkLst>
            <pc:docMk/>
            <pc:sldMk cId="1223737043" sldId="286"/>
            <ac:spMk id="127" creationId="{B9229A5E-E71A-235B-F365-0D87D9DB105A}"/>
          </ac:spMkLst>
        </pc:spChg>
        <pc:spChg chg="add del mod">
          <ac:chgData name="Sven Van de Velde" userId="00b08bc3e1e83696" providerId="LiveId" clId="{758DC8E9-8DBC-4AC2-B4C2-0B91AC9214ED}" dt="2022-10-30T07:50:03.894" v="1356" actId="478"/>
          <ac:spMkLst>
            <pc:docMk/>
            <pc:sldMk cId="1223737043" sldId="286"/>
            <ac:spMk id="128" creationId="{6B97CBD5-8839-CEDC-C9CA-C7C1F923A753}"/>
          </ac:spMkLst>
        </pc:spChg>
        <pc:spChg chg="add del mod">
          <ac:chgData name="Sven Van de Velde" userId="00b08bc3e1e83696" providerId="LiveId" clId="{758DC8E9-8DBC-4AC2-B4C2-0B91AC9214ED}" dt="2022-10-30T07:50:16.017" v="1359"/>
          <ac:spMkLst>
            <pc:docMk/>
            <pc:sldMk cId="1223737043" sldId="286"/>
            <ac:spMk id="130" creationId="{A2E77FED-3BEB-2946-452B-0F24648898E2}"/>
          </ac:spMkLst>
        </pc:spChg>
        <pc:spChg chg="add del mod">
          <ac:chgData name="Sven Van de Velde" userId="00b08bc3e1e83696" providerId="LiveId" clId="{758DC8E9-8DBC-4AC2-B4C2-0B91AC9214ED}" dt="2022-10-30T09:35:49.719" v="2561" actId="20577"/>
          <ac:spMkLst>
            <pc:docMk/>
            <pc:sldMk cId="1223737043" sldId="286"/>
            <ac:spMk id="131" creationId="{ACFDF42E-1246-4F60-1F28-F3D267B03483}"/>
          </ac:spMkLst>
        </pc:spChg>
        <pc:spChg chg="add del mod">
          <ac:chgData name="Sven Van de Velde" userId="00b08bc3e1e83696" providerId="LiveId" clId="{758DC8E9-8DBC-4AC2-B4C2-0B91AC9214ED}" dt="2022-10-30T08:18:07.545" v="1635" actId="478"/>
          <ac:spMkLst>
            <pc:docMk/>
            <pc:sldMk cId="1223737043" sldId="286"/>
            <ac:spMk id="134" creationId="{D6066B53-6A6D-EC00-8FA9-EF22508EF6F5}"/>
          </ac:spMkLst>
        </pc:spChg>
        <pc:spChg chg="add del mod">
          <ac:chgData name="Sven Van de Velde" userId="00b08bc3e1e83696" providerId="LiveId" clId="{758DC8E9-8DBC-4AC2-B4C2-0B91AC9214ED}" dt="2022-10-30T09:01:42.739" v="2252" actId="478"/>
          <ac:spMkLst>
            <pc:docMk/>
            <pc:sldMk cId="1223737043" sldId="286"/>
            <ac:spMk id="137" creationId="{05B7D805-EB05-FA89-6ABB-C7219D3BB524}"/>
          </ac:spMkLst>
        </pc:spChg>
        <pc:spChg chg="add del mod">
          <ac:chgData name="Sven Van de Velde" userId="00b08bc3e1e83696" providerId="LiveId" clId="{758DC8E9-8DBC-4AC2-B4C2-0B91AC9214ED}" dt="2022-10-30T09:01:42.739" v="2252" actId="478"/>
          <ac:spMkLst>
            <pc:docMk/>
            <pc:sldMk cId="1223737043" sldId="286"/>
            <ac:spMk id="138" creationId="{12A32D2A-D464-0F24-871E-8CAC005EAC4B}"/>
          </ac:spMkLst>
        </pc:spChg>
        <pc:spChg chg="add del mod">
          <ac:chgData name="Sven Van de Velde" userId="00b08bc3e1e83696" providerId="LiveId" clId="{758DC8E9-8DBC-4AC2-B4C2-0B91AC9214ED}" dt="2022-10-30T09:01:42.739" v="2252" actId="478"/>
          <ac:spMkLst>
            <pc:docMk/>
            <pc:sldMk cId="1223737043" sldId="286"/>
            <ac:spMk id="141" creationId="{70573A87-8A99-5344-EF74-4A3D4A36C75B}"/>
          </ac:spMkLst>
        </pc:spChg>
        <pc:spChg chg="add del mod">
          <ac:chgData name="Sven Van de Velde" userId="00b08bc3e1e83696" providerId="LiveId" clId="{758DC8E9-8DBC-4AC2-B4C2-0B91AC9214ED}" dt="2022-10-30T09:01:42.739" v="2252" actId="478"/>
          <ac:spMkLst>
            <pc:docMk/>
            <pc:sldMk cId="1223737043" sldId="286"/>
            <ac:spMk id="142" creationId="{A7DC85F4-0557-65AF-5A41-18114342E5A0}"/>
          </ac:spMkLst>
        </pc:spChg>
        <pc:spChg chg="add del mod">
          <ac:chgData name="Sven Van de Velde" userId="00b08bc3e1e83696" providerId="LiveId" clId="{758DC8E9-8DBC-4AC2-B4C2-0B91AC9214ED}" dt="2022-10-30T09:01:42.739" v="2252" actId="478"/>
          <ac:spMkLst>
            <pc:docMk/>
            <pc:sldMk cId="1223737043" sldId="286"/>
            <ac:spMk id="152" creationId="{C7D9FF2F-99DA-07BA-6610-B1BA40DA41B4}"/>
          </ac:spMkLst>
        </pc:spChg>
        <pc:spChg chg="add del mod">
          <ac:chgData name="Sven Van de Velde" userId="00b08bc3e1e83696" providerId="LiveId" clId="{758DC8E9-8DBC-4AC2-B4C2-0B91AC9214ED}" dt="2022-10-30T08:57:52.413" v="1884"/>
          <ac:spMkLst>
            <pc:docMk/>
            <pc:sldMk cId="1223737043" sldId="286"/>
            <ac:spMk id="153" creationId="{4088B4A4-E696-A887-7A0D-75EC4F6D6EDF}"/>
          </ac:spMkLst>
        </pc:spChg>
        <pc:spChg chg="add del mod">
          <ac:chgData name="Sven Van de Velde" userId="00b08bc3e1e83696" providerId="LiveId" clId="{758DC8E9-8DBC-4AC2-B4C2-0B91AC9214ED}" dt="2022-10-30T09:01:42.739" v="2252" actId="478"/>
          <ac:spMkLst>
            <pc:docMk/>
            <pc:sldMk cId="1223737043" sldId="286"/>
            <ac:spMk id="154" creationId="{1FF2314C-3DB3-BBE5-88CE-BFAE9739CCC4}"/>
          </ac:spMkLst>
        </pc:spChg>
        <pc:spChg chg="add del mod">
          <ac:chgData name="Sven Van de Velde" userId="00b08bc3e1e83696" providerId="LiveId" clId="{758DC8E9-8DBC-4AC2-B4C2-0B91AC9214ED}" dt="2022-10-30T09:01:42.739" v="2252" actId="478"/>
          <ac:spMkLst>
            <pc:docMk/>
            <pc:sldMk cId="1223737043" sldId="286"/>
            <ac:spMk id="155" creationId="{DB29CF20-A184-32BB-E9AE-8CB01B373B71}"/>
          </ac:spMkLst>
        </pc:spChg>
        <pc:spChg chg="add del mod">
          <ac:chgData name="Sven Van de Velde" userId="00b08bc3e1e83696" providerId="LiveId" clId="{758DC8E9-8DBC-4AC2-B4C2-0B91AC9214ED}" dt="2022-10-30T09:01:42.739" v="2252" actId="478"/>
          <ac:spMkLst>
            <pc:docMk/>
            <pc:sldMk cId="1223737043" sldId="286"/>
            <ac:spMk id="156" creationId="{C34F407A-09EE-9866-C9BC-B63C08A04053}"/>
          </ac:spMkLst>
        </pc:spChg>
        <pc:spChg chg="add del mod">
          <ac:chgData name="Sven Van de Velde" userId="00b08bc3e1e83696" providerId="LiveId" clId="{758DC8E9-8DBC-4AC2-B4C2-0B91AC9214ED}" dt="2022-10-30T09:01:42.739" v="2252" actId="478"/>
          <ac:spMkLst>
            <pc:docMk/>
            <pc:sldMk cId="1223737043" sldId="286"/>
            <ac:spMk id="157" creationId="{B767F56B-34BC-CDE0-5E07-C6D77D807E54}"/>
          </ac:spMkLst>
        </pc:spChg>
        <pc:spChg chg="add del mod">
          <ac:chgData name="Sven Van de Velde" userId="00b08bc3e1e83696" providerId="LiveId" clId="{758DC8E9-8DBC-4AC2-B4C2-0B91AC9214ED}" dt="2022-10-30T09:01:42.739" v="2252" actId="478"/>
          <ac:spMkLst>
            <pc:docMk/>
            <pc:sldMk cId="1223737043" sldId="286"/>
            <ac:spMk id="158" creationId="{7DCAE7B4-EBC8-14FD-90A1-66BED3524996}"/>
          </ac:spMkLst>
        </pc:spChg>
        <pc:spChg chg="add del mod">
          <ac:chgData name="Sven Van de Velde" userId="00b08bc3e1e83696" providerId="LiveId" clId="{758DC8E9-8DBC-4AC2-B4C2-0B91AC9214ED}" dt="2022-10-30T09:01:42.739" v="2252" actId="478"/>
          <ac:spMkLst>
            <pc:docMk/>
            <pc:sldMk cId="1223737043" sldId="286"/>
            <ac:spMk id="159" creationId="{9E0B6CAC-F603-9BBE-3D1E-1ADC3EBB717C}"/>
          </ac:spMkLst>
        </pc:spChg>
        <pc:spChg chg="add del mod">
          <ac:chgData name="Sven Van de Velde" userId="00b08bc3e1e83696" providerId="LiveId" clId="{758DC8E9-8DBC-4AC2-B4C2-0B91AC9214ED}" dt="2022-10-30T09:01:42.739" v="2252" actId="478"/>
          <ac:spMkLst>
            <pc:docMk/>
            <pc:sldMk cId="1223737043" sldId="286"/>
            <ac:spMk id="160" creationId="{A93A005E-FEA2-489E-A6BD-F78848293D97}"/>
          </ac:spMkLst>
        </pc:spChg>
        <pc:spChg chg="add del mod">
          <ac:chgData name="Sven Van de Velde" userId="00b08bc3e1e83696" providerId="LiveId" clId="{758DC8E9-8DBC-4AC2-B4C2-0B91AC9214ED}" dt="2022-10-30T09:01:42.739" v="2252" actId="478"/>
          <ac:spMkLst>
            <pc:docMk/>
            <pc:sldMk cId="1223737043" sldId="286"/>
            <ac:spMk id="161" creationId="{8941FEDA-E6D6-6CF8-475F-521DDBEAC78B}"/>
          </ac:spMkLst>
        </pc:spChg>
        <pc:spChg chg="add del mod">
          <ac:chgData name="Sven Van de Velde" userId="00b08bc3e1e83696" providerId="LiveId" clId="{758DC8E9-8DBC-4AC2-B4C2-0B91AC9214ED}" dt="2022-10-30T09:01:42.739" v="2252" actId="478"/>
          <ac:spMkLst>
            <pc:docMk/>
            <pc:sldMk cId="1223737043" sldId="286"/>
            <ac:spMk id="162" creationId="{F86A9267-B9C5-077F-74A6-C9C8BFD7F0C7}"/>
          </ac:spMkLst>
        </pc:spChg>
        <pc:spChg chg="add del mod">
          <ac:chgData name="Sven Van de Velde" userId="00b08bc3e1e83696" providerId="LiveId" clId="{758DC8E9-8DBC-4AC2-B4C2-0B91AC9214ED}" dt="2022-10-30T09:01:42.739" v="2252" actId="478"/>
          <ac:spMkLst>
            <pc:docMk/>
            <pc:sldMk cId="1223737043" sldId="286"/>
            <ac:spMk id="163" creationId="{8D6C2567-0DA9-04F0-513D-29AD2B96C4E9}"/>
          </ac:spMkLst>
        </pc:spChg>
        <pc:spChg chg="add del mod">
          <ac:chgData name="Sven Van de Velde" userId="00b08bc3e1e83696" providerId="LiveId" clId="{758DC8E9-8DBC-4AC2-B4C2-0B91AC9214ED}" dt="2022-10-30T09:01:42.739" v="2252" actId="478"/>
          <ac:spMkLst>
            <pc:docMk/>
            <pc:sldMk cId="1223737043" sldId="286"/>
            <ac:spMk id="164" creationId="{553E7E62-6DA4-BA5B-12E1-C7F2D5D5B757}"/>
          </ac:spMkLst>
        </pc:spChg>
        <pc:spChg chg="add mod">
          <ac:chgData name="Sven Van de Velde" userId="00b08bc3e1e83696" providerId="LiveId" clId="{758DC8E9-8DBC-4AC2-B4C2-0B91AC9214ED}" dt="2022-10-30T09:16:48.150" v="2389" actId="404"/>
          <ac:spMkLst>
            <pc:docMk/>
            <pc:sldMk cId="1223737043" sldId="286"/>
            <ac:spMk id="165" creationId="{C5EB797B-5BC0-BC93-4DC8-CA8DA245022D}"/>
          </ac:spMkLst>
        </pc:spChg>
        <pc:spChg chg="add mod">
          <ac:chgData name="Sven Van de Velde" userId="00b08bc3e1e83696" providerId="LiveId" clId="{758DC8E9-8DBC-4AC2-B4C2-0B91AC9214ED}" dt="2022-10-30T09:16:42.876" v="2388" actId="1076"/>
          <ac:spMkLst>
            <pc:docMk/>
            <pc:sldMk cId="1223737043" sldId="286"/>
            <ac:spMk id="166" creationId="{42C70146-8229-AE6C-803D-FE6A923B82EC}"/>
          </ac:spMkLst>
        </pc:spChg>
        <pc:spChg chg="add mod">
          <ac:chgData name="Sven Van de Velde" userId="00b08bc3e1e83696" providerId="LiveId" clId="{758DC8E9-8DBC-4AC2-B4C2-0B91AC9214ED}" dt="2022-10-30T09:16:48.150" v="2389" actId="404"/>
          <ac:spMkLst>
            <pc:docMk/>
            <pc:sldMk cId="1223737043" sldId="286"/>
            <ac:spMk id="167" creationId="{F3A4D2AD-F01E-9296-A21C-817F3F1D5A4B}"/>
          </ac:spMkLst>
        </pc:spChg>
        <pc:spChg chg="add mod">
          <ac:chgData name="Sven Van de Velde" userId="00b08bc3e1e83696" providerId="LiveId" clId="{758DC8E9-8DBC-4AC2-B4C2-0B91AC9214ED}" dt="2022-10-30T09:16:42.424" v="2387" actId="1076"/>
          <ac:spMkLst>
            <pc:docMk/>
            <pc:sldMk cId="1223737043" sldId="286"/>
            <ac:spMk id="168" creationId="{300FFD5D-C987-54CE-3F9F-7C0128294C8F}"/>
          </ac:spMkLst>
        </pc:spChg>
        <pc:spChg chg="add mod">
          <ac:chgData name="Sven Van de Velde" userId="00b08bc3e1e83696" providerId="LiveId" clId="{758DC8E9-8DBC-4AC2-B4C2-0B91AC9214ED}" dt="2022-10-30T09:30:45.450" v="2510" actId="1076"/>
          <ac:spMkLst>
            <pc:docMk/>
            <pc:sldMk cId="1223737043" sldId="286"/>
            <ac:spMk id="169" creationId="{5B774F26-C500-BF32-B1E4-239AC2605A05}"/>
          </ac:spMkLst>
        </pc:spChg>
        <pc:spChg chg="add mod">
          <ac:chgData name="Sven Van de Velde" userId="00b08bc3e1e83696" providerId="LiveId" clId="{758DC8E9-8DBC-4AC2-B4C2-0B91AC9214ED}" dt="2022-10-30T09:30:45.450" v="2510" actId="1076"/>
          <ac:spMkLst>
            <pc:docMk/>
            <pc:sldMk cId="1223737043" sldId="286"/>
            <ac:spMk id="170" creationId="{E371E4CB-75DD-A512-F1AF-344DF51A3516}"/>
          </ac:spMkLst>
        </pc:spChg>
        <pc:spChg chg="add del mod">
          <ac:chgData name="Sven Van de Velde" userId="00b08bc3e1e83696" providerId="LiveId" clId="{758DC8E9-8DBC-4AC2-B4C2-0B91AC9214ED}" dt="2022-10-30T09:34:48.064" v="2528" actId="478"/>
          <ac:spMkLst>
            <pc:docMk/>
            <pc:sldMk cId="1223737043" sldId="286"/>
            <ac:spMk id="171" creationId="{C156E813-A9E3-5743-3DC2-06A524F3E5C5}"/>
          </ac:spMkLst>
        </pc:spChg>
        <pc:spChg chg="add del mod">
          <ac:chgData name="Sven Van de Velde" userId="00b08bc3e1e83696" providerId="LiveId" clId="{758DC8E9-8DBC-4AC2-B4C2-0B91AC9214ED}" dt="2022-10-30T09:34:50.425" v="2529" actId="478"/>
          <ac:spMkLst>
            <pc:docMk/>
            <pc:sldMk cId="1223737043" sldId="286"/>
            <ac:spMk id="172" creationId="{136E910A-2AF6-578C-E702-6D094B46A6CA}"/>
          </ac:spMkLst>
        </pc:spChg>
        <pc:spChg chg="add mod">
          <ac:chgData name="Sven Van de Velde" userId="00b08bc3e1e83696" providerId="LiveId" clId="{758DC8E9-8DBC-4AC2-B4C2-0B91AC9214ED}" dt="2022-10-30T09:24:07.931" v="2450" actId="6549"/>
          <ac:spMkLst>
            <pc:docMk/>
            <pc:sldMk cId="1223737043" sldId="286"/>
            <ac:spMk id="180" creationId="{17B56C93-29ED-464D-04A0-DBC481587CA9}"/>
          </ac:spMkLst>
        </pc:spChg>
        <pc:spChg chg="add mod">
          <ac:chgData name="Sven Van de Velde" userId="00b08bc3e1e83696" providerId="LiveId" clId="{758DC8E9-8DBC-4AC2-B4C2-0B91AC9214ED}" dt="2022-10-30T09:36:06.612" v="2562" actId="1076"/>
          <ac:spMkLst>
            <pc:docMk/>
            <pc:sldMk cId="1223737043" sldId="286"/>
            <ac:spMk id="181" creationId="{35EB4FB5-8A22-0ADC-55F5-0CCC94BCB1EF}"/>
          </ac:spMkLst>
        </pc:spChg>
        <pc:spChg chg="add mod">
          <ac:chgData name="Sven Van de Velde" userId="00b08bc3e1e83696" providerId="LiveId" clId="{758DC8E9-8DBC-4AC2-B4C2-0B91AC9214ED}" dt="2022-10-30T09:24:34.704" v="2507" actId="20577"/>
          <ac:spMkLst>
            <pc:docMk/>
            <pc:sldMk cId="1223737043" sldId="286"/>
            <ac:spMk id="182" creationId="{99BCD4B8-BA22-B4DC-0221-C288F689AEF8}"/>
          </ac:spMkLst>
        </pc:spChg>
        <pc:spChg chg="add mod">
          <ac:chgData name="Sven Van de Velde" userId="00b08bc3e1e83696" providerId="LiveId" clId="{758DC8E9-8DBC-4AC2-B4C2-0B91AC9214ED}" dt="2022-10-30T09:24:27.869" v="2501" actId="207"/>
          <ac:spMkLst>
            <pc:docMk/>
            <pc:sldMk cId="1223737043" sldId="286"/>
            <ac:spMk id="183" creationId="{0612BD47-AADE-1551-7513-D4C7AFAF2DF2}"/>
          </ac:spMkLst>
        </pc:spChg>
        <pc:spChg chg="add mod">
          <ac:chgData name="Sven Van de Velde" userId="00b08bc3e1e83696" providerId="LiveId" clId="{758DC8E9-8DBC-4AC2-B4C2-0B91AC9214ED}" dt="2022-10-30T09:36:25.567" v="2567" actId="20577"/>
          <ac:spMkLst>
            <pc:docMk/>
            <pc:sldMk cId="1223737043" sldId="286"/>
            <ac:spMk id="187" creationId="{1F4C47D7-8B3C-A066-1DC2-F706544ACB2D}"/>
          </ac:spMkLst>
        </pc:spChg>
        <pc:spChg chg="add mod">
          <ac:chgData name="Sven Van de Velde" userId="00b08bc3e1e83696" providerId="LiveId" clId="{758DC8E9-8DBC-4AC2-B4C2-0B91AC9214ED}" dt="2022-10-30T09:36:49.389" v="2568" actId="207"/>
          <ac:spMkLst>
            <pc:docMk/>
            <pc:sldMk cId="1223737043" sldId="286"/>
            <ac:spMk id="188" creationId="{0E8BB464-6B17-7421-0CAC-43A66199A8F4}"/>
          </ac:spMkLst>
        </pc:spChg>
        <pc:spChg chg="mod">
          <ac:chgData name="Sven Van de Velde" userId="00b08bc3e1e83696" providerId="LiveId" clId="{758DC8E9-8DBC-4AC2-B4C2-0B91AC9214ED}" dt="2022-10-30T09:35:07.850" v="2538" actId="20577"/>
          <ac:spMkLst>
            <pc:docMk/>
            <pc:sldMk cId="1223737043" sldId="286"/>
            <ac:spMk id="191" creationId="{FEDA0346-D299-11EA-151A-AB7619354C5B}"/>
          </ac:spMkLst>
        </pc:spChg>
        <pc:spChg chg="mod">
          <ac:chgData name="Sven Van de Velde" userId="00b08bc3e1e83696" providerId="LiveId" clId="{758DC8E9-8DBC-4AC2-B4C2-0B91AC9214ED}" dt="2022-10-30T09:34:53.404" v="2530"/>
          <ac:spMkLst>
            <pc:docMk/>
            <pc:sldMk cId="1223737043" sldId="286"/>
            <ac:spMk id="192" creationId="{6E5D0CCD-5A42-5D66-6B70-7D2D97B90B69}"/>
          </ac:spMkLst>
        </pc:spChg>
        <pc:grpChg chg="add mod">
          <ac:chgData name="Sven Van de Velde" userId="00b08bc3e1e83696" providerId="LiveId" clId="{758DC8E9-8DBC-4AC2-B4C2-0B91AC9214ED}" dt="2022-10-30T09:43:23.744" v="2574" actId="1076"/>
          <ac:grpSpMkLst>
            <pc:docMk/>
            <pc:sldMk cId="1223737043" sldId="286"/>
            <ac:grpSpMk id="189" creationId="{B9BDAC8C-F7B2-2168-4D85-730A1FD12E8C}"/>
          </ac:grpSpMkLst>
        </pc:grpChg>
        <pc:grpChg chg="add mod">
          <ac:chgData name="Sven Van de Velde" userId="00b08bc3e1e83696" providerId="LiveId" clId="{758DC8E9-8DBC-4AC2-B4C2-0B91AC9214ED}" dt="2022-10-30T09:42:52.057" v="2572" actId="1076"/>
          <ac:grpSpMkLst>
            <pc:docMk/>
            <pc:sldMk cId="1223737043" sldId="286"/>
            <ac:grpSpMk id="190" creationId="{A278B683-71A7-4F4E-49A0-1D3817B4603B}"/>
          </ac:grpSpMkLst>
        </pc:grpChg>
        <pc:graphicFrameChg chg="add mod modGraphic">
          <ac:chgData name="Sven Van de Velde" userId="00b08bc3e1e83696" providerId="LiveId" clId="{758DC8E9-8DBC-4AC2-B4C2-0B91AC9214ED}" dt="2022-10-30T09:34:06.273" v="2524"/>
          <ac:graphicFrameMkLst>
            <pc:docMk/>
            <pc:sldMk cId="1223737043" sldId="286"/>
            <ac:graphicFrameMk id="116" creationId="{48405840-2EF2-3126-9ADE-159E85B62E13}"/>
          </ac:graphicFrameMkLst>
        </pc:graphicFrameChg>
        <pc:graphicFrameChg chg="add del mod">
          <ac:chgData name="Sven Van de Velde" userId="00b08bc3e1e83696" providerId="LiveId" clId="{758DC8E9-8DBC-4AC2-B4C2-0B91AC9214ED}" dt="2022-10-30T07:36:47.083" v="1089" actId="478"/>
          <ac:graphicFrameMkLst>
            <pc:docMk/>
            <pc:sldMk cId="1223737043" sldId="286"/>
            <ac:graphicFrameMk id="117" creationId="{53CA7555-FA7C-2886-4E85-74DDAF87B158}"/>
          </ac:graphicFrameMkLst>
        </pc:graphicFrameChg>
        <pc:graphicFrameChg chg="add del mod">
          <ac:chgData name="Sven Van de Velde" userId="00b08bc3e1e83696" providerId="LiveId" clId="{758DC8E9-8DBC-4AC2-B4C2-0B91AC9214ED}" dt="2022-10-30T07:50:16.017" v="1359"/>
          <ac:graphicFrameMkLst>
            <pc:docMk/>
            <pc:sldMk cId="1223737043" sldId="286"/>
            <ac:graphicFrameMk id="129" creationId="{471E7795-81E9-2A8A-D650-7E3BED35790E}"/>
          </ac:graphicFrameMkLst>
        </pc:graphicFrameChg>
        <pc:cxnChg chg="add del mod">
          <ac:chgData name="Sven Van de Velde" userId="00b08bc3e1e83696" providerId="LiveId" clId="{758DC8E9-8DBC-4AC2-B4C2-0B91AC9214ED}" dt="2022-10-30T08:19:21.074" v="1643" actId="478"/>
          <ac:cxnSpMkLst>
            <pc:docMk/>
            <pc:sldMk cId="1223737043" sldId="286"/>
            <ac:cxnSpMk id="133" creationId="{5AF9BA44-296C-B66E-F517-1F2D93CBD4EE}"/>
          </ac:cxnSpMkLst>
        </pc:cxnChg>
        <pc:cxnChg chg="add del">
          <ac:chgData name="Sven Van de Velde" userId="00b08bc3e1e83696" providerId="LiveId" clId="{758DC8E9-8DBC-4AC2-B4C2-0B91AC9214ED}" dt="2022-10-30T08:18:21.588" v="1637" actId="478"/>
          <ac:cxnSpMkLst>
            <pc:docMk/>
            <pc:sldMk cId="1223737043" sldId="286"/>
            <ac:cxnSpMk id="136" creationId="{0892197D-4AD4-5495-F2E3-24C466FFF3A7}"/>
          </ac:cxnSpMkLst>
        </pc:cxnChg>
        <pc:cxnChg chg="add del mod">
          <ac:chgData name="Sven Van de Velde" userId="00b08bc3e1e83696" providerId="LiveId" clId="{758DC8E9-8DBC-4AC2-B4C2-0B91AC9214ED}" dt="2022-10-30T09:01:42.739" v="2252" actId="478"/>
          <ac:cxnSpMkLst>
            <pc:docMk/>
            <pc:sldMk cId="1223737043" sldId="286"/>
            <ac:cxnSpMk id="140" creationId="{9E659394-908F-FF2C-281C-F670A3609B7A}"/>
          </ac:cxnSpMkLst>
        </pc:cxnChg>
        <pc:cxnChg chg="add del mod">
          <ac:chgData name="Sven Van de Velde" userId="00b08bc3e1e83696" providerId="LiveId" clId="{758DC8E9-8DBC-4AC2-B4C2-0B91AC9214ED}" dt="2022-10-30T09:01:42.739" v="2252" actId="478"/>
          <ac:cxnSpMkLst>
            <pc:docMk/>
            <pc:sldMk cId="1223737043" sldId="286"/>
            <ac:cxnSpMk id="149" creationId="{8DACED89-831D-3C47-16AB-C188868C21E3}"/>
          </ac:cxnSpMkLst>
        </pc:cxnChg>
        <pc:cxnChg chg="add mod">
          <ac:chgData name="Sven Van de Velde" userId="00b08bc3e1e83696" providerId="LiveId" clId="{758DC8E9-8DBC-4AC2-B4C2-0B91AC9214ED}" dt="2022-10-30T09:30:45.450" v="2510" actId="1076"/>
          <ac:cxnSpMkLst>
            <pc:docMk/>
            <pc:sldMk cId="1223737043" sldId="286"/>
            <ac:cxnSpMk id="174" creationId="{D1F79743-5899-C6CA-1FB8-559411461FCB}"/>
          </ac:cxnSpMkLst>
        </pc:cxnChg>
        <pc:cxnChg chg="add mod ord">
          <ac:chgData name="Sven Van de Velde" userId="00b08bc3e1e83696" providerId="LiveId" clId="{758DC8E9-8DBC-4AC2-B4C2-0B91AC9214ED}" dt="2022-10-30T09:42:52.057" v="2572" actId="1076"/>
          <ac:cxnSpMkLst>
            <pc:docMk/>
            <pc:sldMk cId="1223737043" sldId="286"/>
            <ac:cxnSpMk id="177" creationId="{1DAF7664-EEEE-11B5-9D53-9A8EBA1319F2}"/>
          </ac:cxnSpMkLst>
        </pc:cxnChg>
      </pc:sldChg>
      <pc:sldChg chg="addSp modSp add mod">
        <pc:chgData name="Sven Van de Velde" userId="00b08bc3e1e83696" providerId="LiveId" clId="{758DC8E9-8DBC-4AC2-B4C2-0B91AC9214ED}" dt="2022-10-30T09:44:01.804" v="2577" actId="11529"/>
        <pc:sldMkLst>
          <pc:docMk/>
          <pc:sldMk cId="3633715182" sldId="287"/>
        </pc:sldMkLst>
        <pc:cxnChg chg="add">
          <ac:chgData name="Sven Van de Velde" userId="00b08bc3e1e83696" providerId="LiveId" clId="{758DC8E9-8DBC-4AC2-B4C2-0B91AC9214ED}" dt="2022-10-30T09:44:01.804" v="2577" actId="11529"/>
          <ac:cxnSpMkLst>
            <pc:docMk/>
            <pc:sldMk cId="3633715182" sldId="287"/>
            <ac:cxnSpMk id="3" creationId="{FCD516E2-18C6-8FFF-DA24-06BD7AECB686}"/>
          </ac:cxnSpMkLst>
        </pc:cxnChg>
        <pc:cxnChg chg="mod">
          <ac:chgData name="Sven Van de Velde" userId="00b08bc3e1e83696" providerId="LiveId" clId="{758DC8E9-8DBC-4AC2-B4C2-0B91AC9214ED}" dt="2022-10-30T09:43:49.748" v="2576"/>
          <ac:cxnSpMkLst>
            <pc:docMk/>
            <pc:sldMk cId="3633715182" sldId="287"/>
            <ac:cxnSpMk id="177" creationId="{1DAF7664-EEEE-11B5-9D53-9A8EBA1319F2}"/>
          </ac:cxnSpMkLst>
        </pc:cxnChg>
      </pc:sldChg>
      <pc:sldChg chg="addSp delSp modSp add mod">
        <pc:chgData name="Sven Van de Velde" userId="00b08bc3e1e83696" providerId="LiveId" clId="{758DC8E9-8DBC-4AC2-B4C2-0B91AC9214ED}" dt="2022-10-30T09:45:30.198" v="2587" actId="1076"/>
        <pc:sldMkLst>
          <pc:docMk/>
          <pc:sldMk cId="4110455623" sldId="288"/>
        </pc:sldMkLst>
        <pc:spChg chg="mod">
          <ac:chgData name="Sven Van de Velde" userId="00b08bc3e1e83696" providerId="LiveId" clId="{758DC8E9-8DBC-4AC2-B4C2-0B91AC9214ED}" dt="2022-10-30T09:45:29.582" v="2586" actId="207"/>
          <ac:spMkLst>
            <pc:docMk/>
            <pc:sldMk cId="4110455623" sldId="288"/>
            <ac:spMk id="167" creationId="{F3A4D2AD-F01E-9296-A21C-817F3F1D5A4B}"/>
          </ac:spMkLst>
        </pc:spChg>
        <pc:spChg chg="mod">
          <ac:chgData name="Sven Van de Velde" userId="00b08bc3e1e83696" providerId="LiveId" clId="{758DC8E9-8DBC-4AC2-B4C2-0B91AC9214ED}" dt="2022-10-30T09:44:33.948" v="2579" actId="1076"/>
          <ac:spMkLst>
            <pc:docMk/>
            <pc:sldMk cId="4110455623" sldId="288"/>
            <ac:spMk id="181" creationId="{35EB4FB5-8A22-0ADC-55F5-0CCC94BCB1EF}"/>
          </ac:spMkLst>
        </pc:spChg>
        <pc:grpChg chg="mod">
          <ac:chgData name="Sven Van de Velde" userId="00b08bc3e1e83696" providerId="LiveId" clId="{758DC8E9-8DBC-4AC2-B4C2-0B91AC9214ED}" dt="2022-10-30T09:45:26.875" v="2585" actId="1076"/>
          <ac:grpSpMkLst>
            <pc:docMk/>
            <pc:sldMk cId="4110455623" sldId="288"/>
            <ac:grpSpMk id="189" creationId="{B9BDAC8C-F7B2-2168-4D85-730A1FD12E8C}"/>
          </ac:grpSpMkLst>
        </pc:grpChg>
        <pc:grpChg chg="mod">
          <ac:chgData name="Sven Van de Velde" userId="00b08bc3e1e83696" providerId="LiveId" clId="{758DC8E9-8DBC-4AC2-B4C2-0B91AC9214ED}" dt="2022-10-30T09:45:30.198" v="2587" actId="1076"/>
          <ac:grpSpMkLst>
            <pc:docMk/>
            <pc:sldMk cId="4110455623" sldId="288"/>
            <ac:grpSpMk id="190" creationId="{A278B683-71A7-4F4E-49A0-1D3817B4603B}"/>
          </ac:grpSpMkLst>
        </pc:grpChg>
        <pc:cxnChg chg="add del mod">
          <ac:chgData name="Sven Van de Velde" userId="00b08bc3e1e83696" providerId="LiveId" clId="{758DC8E9-8DBC-4AC2-B4C2-0B91AC9214ED}" dt="2022-10-30T09:45:30.198" v="2587" actId="1076"/>
          <ac:cxnSpMkLst>
            <pc:docMk/>
            <pc:sldMk cId="4110455623" sldId="288"/>
            <ac:cxnSpMk id="3" creationId="{FCD516E2-18C6-8FFF-DA24-06BD7AECB686}"/>
          </ac:cxnSpMkLst>
        </pc:cxnChg>
        <pc:cxnChg chg="mod">
          <ac:chgData name="Sven Van de Velde" userId="00b08bc3e1e83696" providerId="LiveId" clId="{758DC8E9-8DBC-4AC2-B4C2-0B91AC9214ED}" dt="2022-10-30T09:45:30.198" v="2587" actId="1076"/>
          <ac:cxnSpMkLst>
            <pc:docMk/>
            <pc:sldMk cId="4110455623" sldId="288"/>
            <ac:cxnSpMk id="177" creationId="{1DAF7664-EEEE-11B5-9D53-9A8EBA1319F2}"/>
          </ac:cxnSpMkLst>
        </pc:cxnChg>
      </pc:sldChg>
      <pc:sldChg chg="addSp delSp modSp add mod">
        <pc:chgData name="Sven Van de Velde" userId="00b08bc3e1e83696" providerId="LiveId" clId="{758DC8E9-8DBC-4AC2-B4C2-0B91AC9214ED}" dt="2022-11-12T19:53:38.146" v="5357" actId="20577"/>
        <pc:sldMkLst>
          <pc:docMk/>
          <pc:sldMk cId="1421359919" sldId="292"/>
        </pc:sldMkLst>
        <pc:spChg chg="add mod">
          <ac:chgData name="Sven Van de Velde" userId="00b08bc3e1e83696" providerId="LiveId" clId="{758DC8E9-8DBC-4AC2-B4C2-0B91AC9214ED}" dt="2022-11-10T07:00:25.641" v="5134" actId="14100"/>
          <ac:spMkLst>
            <pc:docMk/>
            <pc:sldMk cId="1421359919" sldId="292"/>
            <ac:spMk id="2" creationId="{1CA34B1E-5731-90FA-DBFD-2FE9F065FE08}"/>
          </ac:spMkLst>
        </pc:spChg>
        <pc:spChg chg="add mod">
          <ac:chgData name="Sven Van de Velde" userId="00b08bc3e1e83696" providerId="LiveId" clId="{758DC8E9-8DBC-4AC2-B4C2-0B91AC9214ED}" dt="2022-11-10T07:00:25.641" v="5134" actId="14100"/>
          <ac:spMkLst>
            <pc:docMk/>
            <pc:sldMk cId="1421359919" sldId="292"/>
            <ac:spMk id="3" creationId="{F0CE85E7-CF01-CB73-D10F-9B87F526534F}"/>
          </ac:spMkLst>
        </pc:spChg>
        <pc:spChg chg="add del mod">
          <ac:chgData name="Sven Van de Velde" userId="00b08bc3e1e83696" providerId="LiveId" clId="{758DC8E9-8DBC-4AC2-B4C2-0B91AC9214ED}" dt="2022-11-10T06:13:28.677" v="3530" actId="478"/>
          <ac:spMkLst>
            <pc:docMk/>
            <pc:sldMk cId="1421359919" sldId="292"/>
            <ac:spMk id="5" creationId="{69034760-A423-E675-403E-5C18A3226824}"/>
          </ac:spMkLst>
        </pc:spChg>
        <pc:spChg chg="add del mod">
          <ac:chgData name="Sven Van de Velde" userId="00b08bc3e1e83696" providerId="LiveId" clId="{758DC8E9-8DBC-4AC2-B4C2-0B91AC9214ED}" dt="2022-11-10T06:13:28.677" v="3530" actId="478"/>
          <ac:spMkLst>
            <pc:docMk/>
            <pc:sldMk cId="1421359919" sldId="292"/>
            <ac:spMk id="7" creationId="{C4F5B316-1E49-9651-C3FD-0B11FAA571D8}"/>
          </ac:spMkLst>
        </pc:spChg>
        <pc:spChg chg="add del mod">
          <ac:chgData name="Sven Van de Velde" userId="00b08bc3e1e83696" providerId="LiveId" clId="{758DC8E9-8DBC-4AC2-B4C2-0B91AC9214ED}" dt="2022-11-10T06:46:16.941" v="4504" actId="478"/>
          <ac:spMkLst>
            <pc:docMk/>
            <pc:sldMk cId="1421359919" sldId="292"/>
            <ac:spMk id="8" creationId="{E651B825-DA31-63B3-F29A-C4BA4655B28C}"/>
          </ac:spMkLst>
        </pc:spChg>
        <pc:spChg chg="mod">
          <ac:chgData name="Sven Van de Velde" userId="00b08bc3e1e83696" providerId="LiveId" clId="{758DC8E9-8DBC-4AC2-B4C2-0B91AC9214ED}" dt="2022-11-12T19:53:38.146" v="5357" actId="20577"/>
          <ac:spMkLst>
            <pc:docMk/>
            <pc:sldMk cId="1421359919" sldId="292"/>
            <ac:spMk id="9" creationId="{316D9F65-8341-C588-CED1-E06B100BAF5E}"/>
          </ac:spMkLst>
        </pc:spChg>
        <pc:spChg chg="add del mod">
          <ac:chgData name="Sven Van de Velde" userId="00b08bc3e1e83696" providerId="LiveId" clId="{758DC8E9-8DBC-4AC2-B4C2-0B91AC9214ED}" dt="2022-11-10T06:46:16.941" v="4504" actId="478"/>
          <ac:spMkLst>
            <pc:docMk/>
            <pc:sldMk cId="1421359919" sldId="292"/>
            <ac:spMk id="10" creationId="{8783F638-3D7F-B4BB-52AD-FACC1F4C5969}"/>
          </ac:spMkLst>
        </pc:spChg>
        <pc:spChg chg="add mod">
          <ac:chgData name="Sven Van de Velde" userId="00b08bc3e1e83696" providerId="LiveId" clId="{758DC8E9-8DBC-4AC2-B4C2-0B91AC9214ED}" dt="2022-11-10T06:58:17.051" v="4997" actId="113"/>
          <ac:spMkLst>
            <pc:docMk/>
            <pc:sldMk cId="1421359919" sldId="292"/>
            <ac:spMk id="11" creationId="{0A033B63-2756-2A7E-BF25-82BB5C572B43}"/>
          </ac:spMkLst>
        </pc:spChg>
        <pc:spChg chg="add mod">
          <ac:chgData name="Sven Van de Velde" userId="00b08bc3e1e83696" providerId="LiveId" clId="{758DC8E9-8DBC-4AC2-B4C2-0B91AC9214ED}" dt="2022-11-10T06:58:21.925" v="4998" actId="113"/>
          <ac:spMkLst>
            <pc:docMk/>
            <pc:sldMk cId="1421359919" sldId="292"/>
            <ac:spMk id="12" creationId="{39BA5726-5646-5D2A-FC22-4264DC297D58}"/>
          </ac:spMkLst>
        </pc:spChg>
        <pc:spChg chg="add del mod">
          <ac:chgData name="Sven Van de Velde" userId="00b08bc3e1e83696" providerId="LiveId" clId="{758DC8E9-8DBC-4AC2-B4C2-0B91AC9214ED}" dt="2022-11-10T06:50:27.142" v="4560" actId="478"/>
          <ac:spMkLst>
            <pc:docMk/>
            <pc:sldMk cId="1421359919" sldId="292"/>
            <ac:spMk id="13" creationId="{9EB1C1D5-01B4-2212-E072-CB7EAD7EFE4E}"/>
          </ac:spMkLst>
        </pc:spChg>
        <pc:spChg chg="del mod">
          <ac:chgData name="Sven Van de Velde" userId="00b08bc3e1e83696" providerId="LiveId" clId="{758DC8E9-8DBC-4AC2-B4C2-0B91AC9214ED}" dt="2022-11-10T06:13:20.668" v="3529" actId="478"/>
          <ac:spMkLst>
            <pc:docMk/>
            <pc:sldMk cId="1421359919" sldId="292"/>
            <ac:spMk id="14" creationId="{4FB0A02C-7EBB-C558-DB7A-F66170D603B6}"/>
          </ac:spMkLst>
        </pc:spChg>
        <pc:spChg chg="del mod">
          <ac:chgData name="Sven Van de Velde" userId="00b08bc3e1e83696" providerId="LiveId" clId="{758DC8E9-8DBC-4AC2-B4C2-0B91AC9214ED}" dt="2022-11-10T06:13:20.668" v="3529" actId="478"/>
          <ac:spMkLst>
            <pc:docMk/>
            <pc:sldMk cId="1421359919" sldId="292"/>
            <ac:spMk id="15" creationId="{4430FEFB-DF8C-FF31-69D1-F9A689588D11}"/>
          </ac:spMkLst>
        </pc:spChg>
        <pc:spChg chg="add del mod">
          <ac:chgData name="Sven Van de Velde" userId="00b08bc3e1e83696" providerId="LiveId" clId="{758DC8E9-8DBC-4AC2-B4C2-0B91AC9214ED}" dt="2022-11-10T06:51:52.587" v="4663" actId="478"/>
          <ac:spMkLst>
            <pc:docMk/>
            <pc:sldMk cId="1421359919" sldId="292"/>
            <ac:spMk id="17" creationId="{EC5CA500-BDEB-CDA2-CFC8-D3367046E556}"/>
          </ac:spMkLst>
        </pc:spChg>
        <pc:spChg chg="add mod">
          <ac:chgData name="Sven Van de Velde" userId="00b08bc3e1e83696" providerId="LiveId" clId="{758DC8E9-8DBC-4AC2-B4C2-0B91AC9214ED}" dt="2022-11-10T06:58:02.561" v="4996" actId="1036"/>
          <ac:spMkLst>
            <pc:docMk/>
            <pc:sldMk cId="1421359919" sldId="292"/>
            <ac:spMk id="18" creationId="{93739B80-D7D5-E7BE-ADAF-511D13902AF1}"/>
          </ac:spMkLst>
        </pc:spChg>
        <pc:spChg chg="add mod">
          <ac:chgData name="Sven Van de Velde" userId="00b08bc3e1e83696" providerId="LiveId" clId="{758DC8E9-8DBC-4AC2-B4C2-0B91AC9214ED}" dt="2022-11-10T06:58:02.561" v="4996" actId="1036"/>
          <ac:spMkLst>
            <pc:docMk/>
            <pc:sldMk cId="1421359919" sldId="292"/>
            <ac:spMk id="19" creationId="{D784C0E8-B320-3769-6353-EF7916E6AC14}"/>
          </ac:spMkLst>
        </pc:spChg>
      </pc:sldChg>
      <pc:sldChg chg="add del">
        <pc:chgData name="Sven Van de Velde" userId="00b08bc3e1e83696" providerId="LiveId" clId="{758DC8E9-8DBC-4AC2-B4C2-0B91AC9214ED}" dt="2022-11-12T19:04:49.727" v="5355" actId="47"/>
        <pc:sldMkLst>
          <pc:docMk/>
          <pc:sldMk cId="2369931724" sldId="293"/>
        </pc:sldMkLst>
      </pc:sldChg>
      <pc:sldChg chg="addSp modSp add mod">
        <pc:chgData name="Sven Van de Velde" userId="00b08bc3e1e83696" providerId="LiveId" clId="{758DC8E9-8DBC-4AC2-B4C2-0B91AC9214ED}" dt="2022-11-12T19:53:33.635" v="5356" actId="20577"/>
        <pc:sldMkLst>
          <pc:docMk/>
          <pc:sldMk cId="747800792" sldId="294"/>
        </pc:sldMkLst>
        <pc:spChg chg="mod">
          <ac:chgData name="Sven Van de Velde" userId="00b08bc3e1e83696" providerId="LiveId" clId="{758DC8E9-8DBC-4AC2-B4C2-0B91AC9214ED}" dt="2022-11-12T18:56:47.373" v="5308" actId="1076"/>
          <ac:spMkLst>
            <pc:docMk/>
            <pc:sldMk cId="747800792" sldId="294"/>
            <ac:spMk id="2" creationId="{1CA34B1E-5731-90FA-DBFD-2FE9F065FE08}"/>
          </ac:spMkLst>
        </pc:spChg>
        <pc:spChg chg="mod">
          <ac:chgData name="Sven Van de Velde" userId="00b08bc3e1e83696" providerId="LiveId" clId="{758DC8E9-8DBC-4AC2-B4C2-0B91AC9214ED}" dt="2022-11-12T18:58:41.348" v="5326" actId="21"/>
          <ac:spMkLst>
            <pc:docMk/>
            <pc:sldMk cId="747800792" sldId="294"/>
            <ac:spMk id="3" creationId="{F0CE85E7-CF01-CB73-D10F-9B87F526534F}"/>
          </ac:spMkLst>
        </pc:spChg>
        <pc:spChg chg="add mod">
          <ac:chgData name="Sven Van de Velde" userId="00b08bc3e1e83696" providerId="LiveId" clId="{758DC8E9-8DBC-4AC2-B4C2-0B91AC9214ED}" dt="2022-11-12T18:58:15.833" v="5321" actId="2085"/>
          <ac:spMkLst>
            <pc:docMk/>
            <pc:sldMk cId="747800792" sldId="294"/>
            <ac:spMk id="4" creationId="{5121EC91-65CC-E0C1-4500-08426C4B8D9B}"/>
          </ac:spMkLst>
        </pc:spChg>
        <pc:spChg chg="add mod">
          <ac:chgData name="Sven Van de Velde" userId="00b08bc3e1e83696" providerId="LiveId" clId="{758DC8E9-8DBC-4AC2-B4C2-0B91AC9214ED}" dt="2022-11-12T18:58:15.833" v="5321" actId="2085"/>
          <ac:spMkLst>
            <pc:docMk/>
            <pc:sldMk cId="747800792" sldId="294"/>
            <ac:spMk id="5" creationId="{7F7AE1C9-4153-94F4-AF3E-57644F5409F1}"/>
          </ac:spMkLst>
        </pc:spChg>
        <pc:spChg chg="add mod">
          <ac:chgData name="Sven Van de Velde" userId="00b08bc3e1e83696" providerId="LiveId" clId="{758DC8E9-8DBC-4AC2-B4C2-0B91AC9214ED}" dt="2022-11-12T19:04:17.762" v="5354" actId="20577"/>
          <ac:spMkLst>
            <pc:docMk/>
            <pc:sldMk cId="747800792" sldId="294"/>
            <ac:spMk id="6" creationId="{0FAF3257-8188-17A8-0141-E0E0C7759B61}"/>
          </ac:spMkLst>
        </pc:spChg>
        <pc:spChg chg="add mod">
          <ac:chgData name="Sven Van de Velde" userId="00b08bc3e1e83696" providerId="LiveId" clId="{758DC8E9-8DBC-4AC2-B4C2-0B91AC9214ED}" dt="2022-11-12T18:58:49.148" v="5329" actId="20577"/>
          <ac:spMkLst>
            <pc:docMk/>
            <pc:sldMk cId="747800792" sldId="294"/>
            <ac:spMk id="7" creationId="{338EBBE2-6892-C08B-5184-03F620288278}"/>
          </ac:spMkLst>
        </pc:spChg>
        <pc:spChg chg="mod">
          <ac:chgData name="Sven Van de Velde" userId="00b08bc3e1e83696" providerId="LiveId" clId="{758DC8E9-8DBC-4AC2-B4C2-0B91AC9214ED}" dt="2022-11-12T19:53:33.635" v="5356" actId="20577"/>
          <ac:spMkLst>
            <pc:docMk/>
            <pc:sldMk cId="747800792" sldId="294"/>
            <ac:spMk id="9" creationId="{316D9F65-8341-C588-CED1-E06B100BAF5E}"/>
          </ac:spMkLst>
        </pc:spChg>
      </pc:sldChg>
      <pc:sldMasterChg chg="setBg modSldLayout">
        <pc:chgData name="Sven Van de Velde" userId="00b08bc3e1e83696" providerId="LiveId" clId="{758DC8E9-8DBC-4AC2-B4C2-0B91AC9214ED}" dt="2022-10-30T07:16:30.553" v="562"/>
        <pc:sldMasterMkLst>
          <pc:docMk/>
          <pc:sldMasterMk cId="2028034949" sldId="2147483862"/>
        </pc:sldMasterMkLst>
        <pc:sldLayoutChg chg="setBg">
          <pc:chgData name="Sven Van de Velde" userId="00b08bc3e1e83696" providerId="LiveId" clId="{758DC8E9-8DBC-4AC2-B4C2-0B91AC9214ED}" dt="2022-10-30T07:16:04.880" v="561"/>
          <pc:sldLayoutMkLst>
            <pc:docMk/>
            <pc:sldMasterMk cId="2028034949" sldId="2147483862"/>
            <pc:sldLayoutMk cId="371635106" sldId="214748386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0354D-E986-4858-BFB7-F0809F7354B1}" type="doc">
      <dgm:prSet loTypeId="urn:microsoft.com/office/officeart/2018/5/layout/IconCircleLabelList" loCatId="icon" qsTypeId="urn:microsoft.com/office/officeart/2005/8/quickstyle/simple3" qsCatId="simple" csTypeId="urn:microsoft.com/office/officeart/2005/8/colors/colorful1" csCatId="colorful" phldr="1"/>
      <dgm:spPr/>
    </dgm:pt>
    <dgm:pt modelId="{7B2EDEF2-5178-4ED1-B59C-10EF7123B32B}">
      <dgm:prSet phldrT="[Tekst]" custT="1"/>
      <dgm:spPr/>
      <dgm:t>
        <a:bodyPr/>
        <a:lstStyle/>
        <a:p>
          <a:pPr>
            <a:lnSpc>
              <a:spcPct val="100000"/>
            </a:lnSpc>
            <a:defRPr cap="all"/>
          </a:pPr>
          <a:r>
            <a:rPr lang="nl-BE" sz="1200" dirty="0">
              <a:latin typeface="Commodore PET" panose="02000000000000000000" pitchFamily="2" charset="0"/>
            </a:rPr>
            <a:t>Jaren 40/50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pioniers van de eerste Computers</a:t>
          </a:r>
        </a:p>
      </dgm:t>
    </dgm:pt>
    <dgm:pt modelId="{AF7A1E7E-9BEB-4A70-9F0A-9DA3F09299F9}" type="parTrans" cxnId="{8D952651-2647-4F95-80D8-B81D1DE1BE02}">
      <dgm:prSet/>
      <dgm:spPr/>
      <dgm:t>
        <a:bodyPr/>
        <a:lstStyle/>
        <a:p>
          <a:endParaRPr lang="nl-BE" sz="1400">
            <a:latin typeface="Commodore PET" panose="02000000000000000000" pitchFamily="2" charset="0"/>
          </a:endParaRPr>
        </a:p>
      </dgm:t>
    </dgm:pt>
    <dgm:pt modelId="{1D13D024-E3FD-4C36-96E5-C978839119A2}" type="sibTrans" cxnId="{8D952651-2647-4F95-80D8-B81D1DE1BE02}">
      <dgm:prSet/>
      <dgm:spPr/>
      <dgm:t>
        <a:bodyPr/>
        <a:lstStyle/>
        <a:p>
          <a:pPr>
            <a:lnSpc>
              <a:spcPct val="100000"/>
            </a:lnSpc>
          </a:pPr>
          <a:endParaRPr lang="nl-BE" sz="1400">
            <a:latin typeface="Commodore PET" panose="02000000000000000000" pitchFamily="2" charset="0"/>
          </a:endParaRPr>
        </a:p>
      </dgm:t>
    </dgm:pt>
    <dgm:pt modelId="{FD6A16BF-D9BD-4ED3-B642-0626306BA9A1}">
      <dgm:prSet phldrT="[Tekst]" custT="1"/>
      <dgm:spPr/>
      <dgm:t>
        <a:bodyPr/>
        <a:lstStyle/>
        <a:p>
          <a:pPr>
            <a:lnSpc>
              <a:spcPct val="100000"/>
            </a:lnSpc>
            <a:defRPr cap="all"/>
          </a:pPr>
          <a:r>
            <a:rPr lang="nl-BE" sz="1200" dirty="0">
              <a:latin typeface="Commodore PET" panose="02000000000000000000" pitchFamily="2" charset="0"/>
            </a:rPr>
            <a:t>Jaren 50/60/70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mainframes en bedrijven</a:t>
          </a:r>
        </a:p>
      </dgm:t>
    </dgm:pt>
    <dgm:pt modelId="{8E60B8E0-18D4-4FD2-968C-3D168B486485}" type="parTrans" cxnId="{208CF719-D631-4E35-9BC6-0C64DC791C2E}">
      <dgm:prSet/>
      <dgm:spPr/>
      <dgm:t>
        <a:bodyPr/>
        <a:lstStyle/>
        <a:p>
          <a:endParaRPr lang="nl-BE" sz="1400">
            <a:latin typeface="Commodore PET" panose="02000000000000000000" pitchFamily="2" charset="0"/>
          </a:endParaRPr>
        </a:p>
      </dgm:t>
    </dgm:pt>
    <dgm:pt modelId="{CE2C39EB-1161-4627-8C00-6F7493904494}" type="sibTrans" cxnId="{208CF719-D631-4E35-9BC6-0C64DC791C2E}">
      <dgm:prSet/>
      <dgm:spPr/>
      <dgm:t>
        <a:bodyPr/>
        <a:lstStyle/>
        <a:p>
          <a:pPr>
            <a:lnSpc>
              <a:spcPct val="100000"/>
            </a:lnSpc>
          </a:pPr>
          <a:endParaRPr lang="nl-BE" sz="1400">
            <a:latin typeface="Commodore PET" panose="02000000000000000000" pitchFamily="2" charset="0"/>
          </a:endParaRPr>
        </a:p>
      </dgm:t>
    </dgm:pt>
    <dgm:pt modelId="{9E2C33D9-D03A-4C29-85DE-23DD1C856579}">
      <dgm:prSet phldrT="[Tekst]" custT="1"/>
      <dgm:spPr/>
      <dgm:t>
        <a:bodyPr/>
        <a:lstStyle/>
        <a:p>
          <a:pPr>
            <a:lnSpc>
              <a:spcPct val="100000"/>
            </a:lnSpc>
            <a:defRPr cap="all"/>
          </a:pPr>
          <a:r>
            <a:rPr lang="nl-BE" sz="1200" dirty="0">
              <a:latin typeface="Commodore PET" panose="02000000000000000000" pitchFamily="2" charset="0"/>
            </a:rPr>
            <a:t>Jaren 70/80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verkleining en de 8-bit Home Computer</a:t>
          </a:r>
        </a:p>
      </dgm:t>
    </dgm:pt>
    <dgm:pt modelId="{2DD8BE5B-9512-4EAE-8BBF-369CB9770174}" type="parTrans" cxnId="{8D9462C1-FB9D-4D79-A039-5717F4BED995}">
      <dgm:prSet/>
      <dgm:spPr/>
      <dgm:t>
        <a:bodyPr/>
        <a:lstStyle/>
        <a:p>
          <a:endParaRPr lang="nl-BE" sz="1400">
            <a:latin typeface="Commodore PET" panose="02000000000000000000" pitchFamily="2" charset="0"/>
          </a:endParaRPr>
        </a:p>
      </dgm:t>
    </dgm:pt>
    <dgm:pt modelId="{DF3667C5-66CB-40F6-975C-4901D0A787B5}" type="sibTrans" cxnId="{8D9462C1-FB9D-4D79-A039-5717F4BED995}">
      <dgm:prSet/>
      <dgm:spPr/>
      <dgm:t>
        <a:bodyPr/>
        <a:lstStyle/>
        <a:p>
          <a:pPr>
            <a:lnSpc>
              <a:spcPct val="100000"/>
            </a:lnSpc>
          </a:pPr>
          <a:endParaRPr lang="nl-BE" sz="1400">
            <a:latin typeface="Commodore PET" panose="02000000000000000000" pitchFamily="2" charset="0"/>
          </a:endParaRPr>
        </a:p>
      </dgm:t>
    </dgm:pt>
    <dgm:pt modelId="{3E0079C1-18EF-4899-9647-F7B1053D4741}">
      <dgm:prSet phldrT="[Tekst]" custT="1"/>
      <dgm:spPr/>
      <dgm:t>
        <a:bodyPr/>
        <a:lstStyle/>
        <a:p>
          <a:pPr>
            <a:lnSpc>
              <a:spcPct val="100000"/>
            </a:lnSpc>
            <a:defRPr cap="all"/>
          </a:pPr>
          <a:r>
            <a:rPr lang="nl-BE" sz="1200" dirty="0">
              <a:latin typeface="Commodore PET" panose="02000000000000000000" pitchFamily="2" charset="0"/>
            </a:rPr>
            <a:t>Jaren 80/90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desktop pc en laptops</a:t>
          </a:r>
        </a:p>
      </dgm:t>
    </dgm:pt>
    <dgm:pt modelId="{7D0724CA-FD12-4555-9373-D362126836DA}" type="parTrans" cxnId="{FFD51579-528E-4D77-B560-8CA3AA8B3DD1}">
      <dgm:prSet/>
      <dgm:spPr/>
      <dgm:t>
        <a:bodyPr/>
        <a:lstStyle/>
        <a:p>
          <a:endParaRPr lang="nl-BE" sz="1400">
            <a:latin typeface="Commodore PET" panose="02000000000000000000" pitchFamily="2" charset="0"/>
          </a:endParaRPr>
        </a:p>
      </dgm:t>
    </dgm:pt>
    <dgm:pt modelId="{D654D540-B6CF-4B74-B8E8-AA0A997E8FB6}" type="sibTrans" cxnId="{FFD51579-528E-4D77-B560-8CA3AA8B3DD1}">
      <dgm:prSet/>
      <dgm:spPr/>
      <dgm:t>
        <a:bodyPr/>
        <a:lstStyle/>
        <a:p>
          <a:pPr>
            <a:lnSpc>
              <a:spcPct val="100000"/>
            </a:lnSpc>
          </a:pPr>
          <a:endParaRPr lang="nl-BE" sz="1400">
            <a:latin typeface="Commodore PET" panose="02000000000000000000" pitchFamily="2" charset="0"/>
          </a:endParaRPr>
        </a:p>
      </dgm:t>
    </dgm:pt>
    <dgm:pt modelId="{0AF008E6-FB96-4952-8B1A-20868B27A6BD}">
      <dgm:prSet phldrT="[Tekst]" custT="1"/>
      <dgm:spPr/>
      <dgm:t>
        <a:bodyPr/>
        <a:lstStyle/>
        <a:p>
          <a:pPr>
            <a:lnSpc>
              <a:spcPct val="100000"/>
            </a:lnSpc>
            <a:defRPr cap="all"/>
          </a:pPr>
          <a:r>
            <a:rPr lang="nl-BE" sz="1200" dirty="0">
              <a:latin typeface="Commodore PET" panose="02000000000000000000" pitchFamily="2" charset="0"/>
            </a:rPr>
            <a:t>Jaren 90/nu</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computers in ons dagelijks gebruik</a:t>
          </a:r>
        </a:p>
      </dgm:t>
    </dgm:pt>
    <dgm:pt modelId="{F98BB6CA-74DE-413F-A92E-7BEB99B1CD75}" type="parTrans" cxnId="{BF8EB42F-3941-4283-85FD-1787EB88B276}">
      <dgm:prSet/>
      <dgm:spPr/>
      <dgm:t>
        <a:bodyPr/>
        <a:lstStyle/>
        <a:p>
          <a:endParaRPr lang="nl-BE" sz="1400">
            <a:latin typeface="Commodore PET" panose="02000000000000000000" pitchFamily="2" charset="0"/>
          </a:endParaRPr>
        </a:p>
      </dgm:t>
    </dgm:pt>
    <dgm:pt modelId="{52124926-BAAD-461C-B924-E079FE286B66}" type="sibTrans" cxnId="{BF8EB42F-3941-4283-85FD-1787EB88B276}">
      <dgm:prSet/>
      <dgm:spPr/>
      <dgm:t>
        <a:bodyPr/>
        <a:lstStyle/>
        <a:p>
          <a:pPr>
            <a:lnSpc>
              <a:spcPct val="100000"/>
            </a:lnSpc>
          </a:pPr>
          <a:endParaRPr lang="nl-BE" sz="1400">
            <a:latin typeface="Commodore PET" panose="02000000000000000000" pitchFamily="2" charset="0"/>
          </a:endParaRPr>
        </a:p>
      </dgm:t>
    </dgm:pt>
    <dgm:pt modelId="{9C7B35B6-CEE8-4B92-B092-B2D11A437AAC}">
      <dgm:prSet phldrT="[Tekst]" custT="1"/>
      <dgm:spPr/>
      <dgm:t>
        <a:bodyPr/>
        <a:lstStyle/>
        <a:p>
          <a:pPr>
            <a:lnSpc>
              <a:spcPct val="100000"/>
            </a:lnSpc>
            <a:defRPr cap="all"/>
          </a:pPr>
          <a:r>
            <a:rPr lang="nl-BE" sz="1200" dirty="0">
              <a:latin typeface="Commodore PET" panose="02000000000000000000" pitchFamily="2" charset="0"/>
            </a:rPr>
            <a:t>De toekomst</a:t>
          </a:r>
          <a:endParaRPr lang="nl-BE" sz="1100" dirty="0">
            <a:latin typeface="Commodore PET" panose="02000000000000000000" pitchFamily="2" charset="0"/>
          </a:endParaRPr>
        </a:p>
        <a:p>
          <a:pPr>
            <a:lnSpc>
              <a:spcPct val="100000"/>
            </a:lnSpc>
            <a:defRPr cap="all"/>
          </a:pPr>
          <a:endParaRPr lang="nl-BE" sz="1000" dirty="0">
            <a:latin typeface="Commodore PET" panose="02000000000000000000" pitchFamily="2" charset="0"/>
          </a:endParaRPr>
        </a:p>
        <a:p>
          <a:pPr>
            <a:lnSpc>
              <a:spcPct val="100000"/>
            </a:lnSpc>
            <a:defRPr cap="all"/>
          </a:pPr>
          <a:r>
            <a:rPr lang="nl-BE" sz="1000" dirty="0">
              <a:latin typeface="Commodore PET" panose="02000000000000000000" pitchFamily="2" charset="0"/>
            </a:rPr>
            <a:t>Opportuniteit en </a:t>
          </a:r>
          <a:r>
            <a:rPr lang="nl-BE" sz="1000" dirty="0" err="1">
              <a:latin typeface="Commodore PET" panose="02000000000000000000" pitchFamily="2" charset="0"/>
            </a:rPr>
            <a:t>gevaAR</a:t>
          </a:r>
          <a:endParaRPr lang="nl-BE" sz="1000" dirty="0">
            <a:latin typeface="Commodore PET" panose="02000000000000000000" pitchFamily="2" charset="0"/>
          </a:endParaRPr>
        </a:p>
      </dgm:t>
    </dgm:pt>
    <dgm:pt modelId="{DEBB0C26-9984-43EA-AA19-72910A6E638F}" type="parTrans" cxnId="{6D33BCF8-E6DC-460F-B0DA-EA2BF5D71810}">
      <dgm:prSet/>
      <dgm:spPr/>
      <dgm:t>
        <a:bodyPr/>
        <a:lstStyle/>
        <a:p>
          <a:endParaRPr lang="nl-BE" sz="1400">
            <a:latin typeface="Commodore PET" panose="02000000000000000000" pitchFamily="2" charset="0"/>
          </a:endParaRPr>
        </a:p>
      </dgm:t>
    </dgm:pt>
    <dgm:pt modelId="{743A4566-9DFF-412F-B48C-5587E5EC7267}" type="sibTrans" cxnId="{6D33BCF8-E6DC-460F-B0DA-EA2BF5D71810}">
      <dgm:prSet/>
      <dgm:spPr/>
      <dgm:t>
        <a:bodyPr/>
        <a:lstStyle/>
        <a:p>
          <a:endParaRPr lang="nl-BE" sz="1400">
            <a:latin typeface="Commodore PET" panose="02000000000000000000" pitchFamily="2" charset="0"/>
          </a:endParaRPr>
        </a:p>
      </dgm:t>
    </dgm:pt>
    <dgm:pt modelId="{59A0801F-D93F-4751-AF8C-ECA5AC7551B2}" type="pres">
      <dgm:prSet presAssocID="{FDC0354D-E986-4858-BFB7-F0809F7354B1}" presName="root" presStyleCnt="0">
        <dgm:presLayoutVars>
          <dgm:dir/>
          <dgm:resizeHandles val="exact"/>
        </dgm:presLayoutVars>
      </dgm:prSet>
      <dgm:spPr/>
    </dgm:pt>
    <dgm:pt modelId="{E71777EE-4792-44C6-B6C0-0BDB18829655}" type="pres">
      <dgm:prSet presAssocID="{7B2EDEF2-5178-4ED1-B59C-10EF7123B32B}" presName="compNode" presStyleCnt="0"/>
      <dgm:spPr/>
    </dgm:pt>
    <dgm:pt modelId="{182FFFAF-A310-40D3-951B-30AB6CF1A378}" type="pres">
      <dgm:prSet presAssocID="{7B2EDEF2-5178-4ED1-B59C-10EF7123B32B}" presName="iconBgRect" presStyleLbl="bgShp" presStyleIdx="0" presStyleCnt="6" custScaleX="90910" custScaleY="90910"/>
      <dgm:spPr/>
    </dgm:pt>
    <dgm:pt modelId="{415D899F-E5C9-4A41-919F-036277A083C3}" type="pres">
      <dgm:prSet presAssocID="{7B2EDEF2-5178-4ED1-B59C-10EF7123B32B}" presName="iconRect" presStyleLbl="node1" presStyleIdx="0" presStyleCnt="6" custScaleX="125372" custScaleY="12645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scene3d>
          <a:camera prst="orthographicFront"/>
          <a:lightRig rig="flat" dir="t"/>
        </a:scene3d>
      </dgm:spPr>
      <dgm:extLst>
        <a:ext uri="{E40237B7-FDA0-4F09-8148-C483321AD2D9}">
          <dgm14:cNvPr xmlns:dgm14="http://schemas.microsoft.com/office/drawing/2010/diagram" id="0" name="" descr="Telraam met effen opvulling"/>
        </a:ext>
      </dgm:extLst>
    </dgm:pt>
    <dgm:pt modelId="{273B5097-ED6D-41B4-BF45-17062C0D3F8E}" type="pres">
      <dgm:prSet presAssocID="{7B2EDEF2-5178-4ED1-B59C-10EF7123B32B}" presName="spaceRect" presStyleCnt="0"/>
      <dgm:spPr/>
    </dgm:pt>
    <dgm:pt modelId="{3B6F4D24-D49D-4B79-9FA1-A1CF1ABA489B}" type="pres">
      <dgm:prSet presAssocID="{7B2EDEF2-5178-4ED1-B59C-10EF7123B32B}" presName="textRect" presStyleLbl="revTx" presStyleIdx="0" presStyleCnt="6" custScaleX="100000" custScaleY="100000">
        <dgm:presLayoutVars>
          <dgm:chMax val="1"/>
          <dgm:chPref val="1"/>
        </dgm:presLayoutVars>
      </dgm:prSet>
      <dgm:spPr/>
    </dgm:pt>
    <dgm:pt modelId="{E1AC1B59-AA24-4058-887B-6F03C99E80CC}" type="pres">
      <dgm:prSet presAssocID="{1D13D024-E3FD-4C36-96E5-C978839119A2}" presName="sibTrans" presStyleCnt="0"/>
      <dgm:spPr/>
    </dgm:pt>
    <dgm:pt modelId="{8D02C4DA-186B-4645-B99D-166C1556A9ED}" type="pres">
      <dgm:prSet presAssocID="{FD6A16BF-D9BD-4ED3-B642-0626306BA9A1}" presName="compNode" presStyleCnt="0"/>
      <dgm:spPr/>
    </dgm:pt>
    <dgm:pt modelId="{0642B1E2-A059-4F5C-932D-D7DBB885DD8D}" type="pres">
      <dgm:prSet presAssocID="{FD6A16BF-D9BD-4ED3-B642-0626306BA9A1}" presName="iconBgRect" presStyleLbl="bgShp" presStyleIdx="1" presStyleCnt="6" custScaleX="90910" custScaleY="90910"/>
      <dgm:spPr/>
    </dgm:pt>
    <dgm:pt modelId="{412D63A6-D203-4FD0-A3E2-455D568E9A15}" type="pres">
      <dgm:prSet presAssocID="{FD6A16BF-D9BD-4ED3-B642-0626306BA9A1}" presName="iconRect" presStyleLbl="node1" presStyleIdx="1" presStyleCnt="6" custScaleX="114960" custScaleY="11208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dgm:spPr>
      <dgm:extLst>
        <a:ext uri="{E40237B7-FDA0-4F09-8148-C483321AD2D9}">
          <dgm14:cNvPr xmlns:dgm14="http://schemas.microsoft.com/office/drawing/2010/diagram" id="0" name="" descr="Filmspoel met effen opvulling"/>
        </a:ext>
      </dgm:extLst>
    </dgm:pt>
    <dgm:pt modelId="{121EC784-3784-4243-87EE-879483F3E475}" type="pres">
      <dgm:prSet presAssocID="{FD6A16BF-D9BD-4ED3-B642-0626306BA9A1}" presName="spaceRect" presStyleCnt="0"/>
      <dgm:spPr/>
    </dgm:pt>
    <dgm:pt modelId="{5A8205BF-D528-45C7-AC4C-12FE09214CB4}" type="pres">
      <dgm:prSet presAssocID="{FD6A16BF-D9BD-4ED3-B642-0626306BA9A1}" presName="textRect" presStyleLbl="revTx" presStyleIdx="1" presStyleCnt="6" custScaleX="100000" custScaleY="100000">
        <dgm:presLayoutVars>
          <dgm:chMax val="1"/>
          <dgm:chPref val="1"/>
        </dgm:presLayoutVars>
      </dgm:prSet>
      <dgm:spPr/>
    </dgm:pt>
    <dgm:pt modelId="{82900BBF-92C5-4EBD-A619-AD723432C228}" type="pres">
      <dgm:prSet presAssocID="{CE2C39EB-1161-4627-8C00-6F7493904494}" presName="sibTrans" presStyleCnt="0"/>
      <dgm:spPr/>
    </dgm:pt>
    <dgm:pt modelId="{EDC4802F-E419-40EB-A34D-A0208B620E85}" type="pres">
      <dgm:prSet presAssocID="{9E2C33D9-D03A-4C29-85DE-23DD1C856579}" presName="compNode" presStyleCnt="0"/>
      <dgm:spPr/>
    </dgm:pt>
    <dgm:pt modelId="{B446D1A8-FED4-4141-9276-49B683C2E485}" type="pres">
      <dgm:prSet presAssocID="{9E2C33D9-D03A-4C29-85DE-23DD1C856579}" presName="iconBgRect" presStyleLbl="bgShp" presStyleIdx="2" presStyleCnt="6" custScaleX="90910" custScaleY="90910"/>
      <dgm:spPr/>
    </dgm:pt>
    <dgm:pt modelId="{E34F684F-5A1E-4617-8C88-A900B3B7B499}" type="pres">
      <dgm:prSet presAssocID="{9E2C33D9-D03A-4C29-85DE-23DD1C856579}" presName="iconRect" presStyleLbl="node1" presStyleIdx="2" presStyleCnt="6" custScaleX="147657" custScaleY="14154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dgm:spPr>
      <dgm:extLst>
        <a:ext uri="{E40237B7-FDA0-4F09-8148-C483321AD2D9}">
          <dgm14:cNvPr xmlns:dgm14="http://schemas.microsoft.com/office/drawing/2010/diagram" id="0" name="" descr="Processor met effen opvulling"/>
        </a:ext>
      </dgm:extLst>
    </dgm:pt>
    <dgm:pt modelId="{404F14C1-5978-4DE6-A345-7EBFEE50DFEC}" type="pres">
      <dgm:prSet presAssocID="{9E2C33D9-D03A-4C29-85DE-23DD1C856579}" presName="spaceRect" presStyleCnt="0"/>
      <dgm:spPr/>
    </dgm:pt>
    <dgm:pt modelId="{76FAE216-B344-4F9C-A7C2-470B6DF43F25}" type="pres">
      <dgm:prSet presAssocID="{9E2C33D9-D03A-4C29-85DE-23DD1C856579}" presName="textRect" presStyleLbl="revTx" presStyleIdx="2" presStyleCnt="6" custScaleX="100000" custScaleY="100000">
        <dgm:presLayoutVars>
          <dgm:chMax val="1"/>
          <dgm:chPref val="1"/>
        </dgm:presLayoutVars>
      </dgm:prSet>
      <dgm:spPr/>
    </dgm:pt>
    <dgm:pt modelId="{E36CB9A8-6DA6-4790-AA82-0A23BCDAA829}" type="pres">
      <dgm:prSet presAssocID="{DF3667C5-66CB-40F6-975C-4901D0A787B5}" presName="sibTrans" presStyleCnt="0"/>
      <dgm:spPr/>
    </dgm:pt>
    <dgm:pt modelId="{3D083119-F3CC-42D6-9F2E-F4A394BC3E20}" type="pres">
      <dgm:prSet presAssocID="{3E0079C1-18EF-4899-9647-F7B1053D4741}" presName="compNode" presStyleCnt="0"/>
      <dgm:spPr/>
    </dgm:pt>
    <dgm:pt modelId="{B87DA72B-BA7E-43EE-A1DB-3F595DB86344}" type="pres">
      <dgm:prSet presAssocID="{3E0079C1-18EF-4899-9647-F7B1053D4741}" presName="iconBgRect" presStyleLbl="bgShp" presStyleIdx="3" presStyleCnt="6" custScaleX="90910" custScaleY="90910"/>
      <dgm:spPr/>
    </dgm:pt>
    <dgm:pt modelId="{6EDAEDE8-AE3B-46ED-B6B0-94609AE9E44D}" type="pres">
      <dgm:prSet presAssocID="{3E0079C1-18EF-4899-9647-F7B1053D4741}" presName="iconRect" presStyleLbl="node1" presStyleIdx="3" presStyleCnt="6" custScaleX="125372" custScaleY="12798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dgm:spPr>
      <dgm:extLst>
        <a:ext uri="{E40237B7-FDA0-4F09-8148-C483321AD2D9}">
          <dgm14:cNvPr xmlns:dgm14="http://schemas.microsoft.com/office/drawing/2010/diagram" id="0" name="" descr="Computer met effen opvulling"/>
        </a:ext>
      </dgm:extLst>
    </dgm:pt>
    <dgm:pt modelId="{BD35300A-9566-4CD2-B2BA-543ABFA20FED}" type="pres">
      <dgm:prSet presAssocID="{3E0079C1-18EF-4899-9647-F7B1053D4741}" presName="spaceRect" presStyleCnt="0"/>
      <dgm:spPr/>
    </dgm:pt>
    <dgm:pt modelId="{85E1946F-52D5-4867-B994-9E20F5CD4B33}" type="pres">
      <dgm:prSet presAssocID="{3E0079C1-18EF-4899-9647-F7B1053D4741}" presName="textRect" presStyleLbl="revTx" presStyleIdx="3" presStyleCnt="6" custScaleX="100000" custScaleY="100000">
        <dgm:presLayoutVars>
          <dgm:chMax val="1"/>
          <dgm:chPref val="1"/>
        </dgm:presLayoutVars>
      </dgm:prSet>
      <dgm:spPr/>
    </dgm:pt>
    <dgm:pt modelId="{F25910E7-04DB-4B5A-840D-DD2F683C93B0}" type="pres">
      <dgm:prSet presAssocID="{D654D540-B6CF-4B74-B8E8-AA0A997E8FB6}" presName="sibTrans" presStyleCnt="0"/>
      <dgm:spPr/>
    </dgm:pt>
    <dgm:pt modelId="{471CA3ED-C96F-46EF-8060-34FF22F17788}" type="pres">
      <dgm:prSet presAssocID="{0AF008E6-FB96-4952-8B1A-20868B27A6BD}" presName="compNode" presStyleCnt="0"/>
      <dgm:spPr/>
    </dgm:pt>
    <dgm:pt modelId="{0C9D757F-6C53-4D35-BA7D-532673B9B7B5}" type="pres">
      <dgm:prSet presAssocID="{0AF008E6-FB96-4952-8B1A-20868B27A6BD}" presName="iconBgRect" presStyleLbl="bgShp" presStyleIdx="4" presStyleCnt="6" custScaleX="90910" custScaleY="90910"/>
      <dgm:spPr/>
    </dgm:pt>
    <dgm:pt modelId="{407C7B0D-6A02-432D-9179-FA8B258DA54B}" type="pres">
      <dgm:prSet presAssocID="{0AF008E6-FB96-4952-8B1A-20868B27A6BD}" presName="iconRect" presStyleLbl="node1" presStyleIdx="4" presStyleCnt="6" custScaleX="129330" custScaleY="12798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dgm:spPr>
      <dgm:extLst>
        <a:ext uri="{E40237B7-FDA0-4F09-8148-C483321AD2D9}">
          <dgm14:cNvPr xmlns:dgm14="http://schemas.microsoft.com/office/drawing/2010/diagram" id="0" name="" descr="Smartphone met effen opvulling"/>
        </a:ext>
      </dgm:extLst>
    </dgm:pt>
    <dgm:pt modelId="{977F4AA8-36CC-4337-86A9-B262956DFD79}" type="pres">
      <dgm:prSet presAssocID="{0AF008E6-FB96-4952-8B1A-20868B27A6BD}" presName="spaceRect" presStyleCnt="0"/>
      <dgm:spPr/>
    </dgm:pt>
    <dgm:pt modelId="{BB28BD45-5164-4E51-B174-0D48E8457CCE}" type="pres">
      <dgm:prSet presAssocID="{0AF008E6-FB96-4952-8B1A-20868B27A6BD}" presName="textRect" presStyleLbl="revTx" presStyleIdx="4" presStyleCnt="6" custScaleX="100000" custScaleY="100000">
        <dgm:presLayoutVars>
          <dgm:chMax val="1"/>
          <dgm:chPref val="1"/>
        </dgm:presLayoutVars>
      </dgm:prSet>
      <dgm:spPr/>
    </dgm:pt>
    <dgm:pt modelId="{7AFF5D38-97B1-47A5-A034-9BE23BC2D0D4}" type="pres">
      <dgm:prSet presAssocID="{52124926-BAAD-461C-B924-E079FE286B66}" presName="sibTrans" presStyleCnt="0"/>
      <dgm:spPr/>
    </dgm:pt>
    <dgm:pt modelId="{38F4B596-FECA-45AD-AB7B-7AD5E205B7D0}" type="pres">
      <dgm:prSet presAssocID="{9C7B35B6-CEE8-4B92-B092-B2D11A437AAC}" presName="compNode" presStyleCnt="0"/>
      <dgm:spPr/>
    </dgm:pt>
    <dgm:pt modelId="{5D237E38-F946-43AB-8943-1FFADCAC208D}" type="pres">
      <dgm:prSet presAssocID="{9C7B35B6-CEE8-4B92-B092-B2D11A437AAC}" presName="iconBgRect" presStyleLbl="bgShp" presStyleIdx="5" presStyleCnt="6" custScaleX="90910" custScaleY="90910"/>
      <dgm:spPr/>
    </dgm:pt>
    <dgm:pt modelId="{A850BD7F-FF08-4A0F-A6FA-B27858659662}" type="pres">
      <dgm:prSet presAssocID="{9C7B35B6-CEE8-4B92-B092-B2D11A437AAC}" presName="iconRect" presStyleLbl="node1" presStyleIdx="5" presStyleCnt="6" custScaleX="147657" custScaleY="14235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dgm:spPr>
      <dgm:extLst>
        <a:ext uri="{E40237B7-FDA0-4F09-8148-C483321AD2D9}">
          <dgm14:cNvPr xmlns:dgm14="http://schemas.microsoft.com/office/drawing/2010/diagram" id="0" name="" descr="Head with Gears"/>
        </a:ext>
      </dgm:extLst>
    </dgm:pt>
    <dgm:pt modelId="{1909199B-990F-4FC8-AD24-816DABD123BB}" type="pres">
      <dgm:prSet presAssocID="{9C7B35B6-CEE8-4B92-B092-B2D11A437AAC}" presName="spaceRect" presStyleCnt="0"/>
      <dgm:spPr/>
    </dgm:pt>
    <dgm:pt modelId="{19111AD4-F601-40A9-9760-18E2BD050355}" type="pres">
      <dgm:prSet presAssocID="{9C7B35B6-CEE8-4B92-B092-B2D11A437AAC}" presName="textRect" presStyleLbl="revTx" presStyleIdx="5" presStyleCnt="6" custScaleX="100000" custScaleY="100000">
        <dgm:presLayoutVars>
          <dgm:chMax val="1"/>
          <dgm:chPref val="1"/>
        </dgm:presLayoutVars>
      </dgm:prSet>
      <dgm:spPr/>
    </dgm:pt>
  </dgm:ptLst>
  <dgm:cxnLst>
    <dgm:cxn modelId="{208CF719-D631-4E35-9BC6-0C64DC791C2E}" srcId="{FDC0354D-E986-4858-BFB7-F0809F7354B1}" destId="{FD6A16BF-D9BD-4ED3-B642-0626306BA9A1}" srcOrd="1" destOrd="0" parTransId="{8E60B8E0-18D4-4FD2-968C-3D168B486485}" sibTransId="{CE2C39EB-1161-4627-8C00-6F7493904494}"/>
    <dgm:cxn modelId="{34E77B22-9D51-41CC-A2BB-C8E94EC6A53A}" type="presOf" srcId="{3E0079C1-18EF-4899-9647-F7B1053D4741}" destId="{85E1946F-52D5-4867-B994-9E20F5CD4B33}" srcOrd="0" destOrd="0" presId="urn:microsoft.com/office/officeart/2018/5/layout/IconCircleLabelList"/>
    <dgm:cxn modelId="{BF8EB42F-3941-4283-85FD-1787EB88B276}" srcId="{FDC0354D-E986-4858-BFB7-F0809F7354B1}" destId="{0AF008E6-FB96-4952-8B1A-20868B27A6BD}" srcOrd="4" destOrd="0" parTransId="{F98BB6CA-74DE-413F-A92E-7BEB99B1CD75}" sibTransId="{52124926-BAAD-461C-B924-E079FE286B66}"/>
    <dgm:cxn modelId="{1D41C843-9150-4C19-953D-814A92C42249}" type="presOf" srcId="{FDC0354D-E986-4858-BFB7-F0809F7354B1}" destId="{59A0801F-D93F-4751-AF8C-ECA5AC7551B2}" srcOrd="0" destOrd="0" presId="urn:microsoft.com/office/officeart/2018/5/layout/IconCircleLabelList"/>
    <dgm:cxn modelId="{5DCC8B46-BFDC-42FF-95CC-2EAC0636556F}" type="presOf" srcId="{0AF008E6-FB96-4952-8B1A-20868B27A6BD}" destId="{BB28BD45-5164-4E51-B174-0D48E8457CCE}" srcOrd="0" destOrd="0" presId="urn:microsoft.com/office/officeart/2018/5/layout/IconCircleLabelList"/>
    <dgm:cxn modelId="{23D9714C-32BC-44E1-B6AC-4074068F8EE6}" type="presOf" srcId="{7B2EDEF2-5178-4ED1-B59C-10EF7123B32B}" destId="{3B6F4D24-D49D-4B79-9FA1-A1CF1ABA489B}" srcOrd="0" destOrd="0" presId="urn:microsoft.com/office/officeart/2018/5/layout/IconCircleLabelList"/>
    <dgm:cxn modelId="{8D952651-2647-4F95-80D8-B81D1DE1BE02}" srcId="{FDC0354D-E986-4858-BFB7-F0809F7354B1}" destId="{7B2EDEF2-5178-4ED1-B59C-10EF7123B32B}" srcOrd="0" destOrd="0" parTransId="{AF7A1E7E-9BEB-4A70-9F0A-9DA3F09299F9}" sibTransId="{1D13D024-E3FD-4C36-96E5-C978839119A2}"/>
    <dgm:cxn modelId="{FFD51579-528E-4D77-B560-8CA3AA8B3DD1}" srcId="{FDC0354D-E986-4858-BFB7-F0809F7354B1}" destId="{3E0079C1-18EF-4899-9647-F7B1053D4741}" srcOrd="3" destOrd="0" parTransId="{7D0724CA-FD12-4555-9373-D362126836DA}" sibTransId="{D654D540-B6CF-4B74-B8E8-AA0A997E8FB6}"/>
    <dgm:cxn modelId="{39DF16A8-CC34-4BA4-953C-59D02BF77D2D}" type="presOf" srcId="{FD6A16BF-D9BD-4ED3-B642-0626306BA9A1}" destId="{5A8205BF-D528-45C7-AC4C-12FE09214CB4}" srcOrd="0" destOrd="0" presId="urn:microsoft.com/office/officeart/2018/5/layout/IconCircleLabelList"/>
    <dgm:cxn modelId="{05054AAD-7A86-4C8B-929D-62C31199166D}" type="presOf" srcId="{9C7B35B6-CEE8-4B92-B092-B2D11A437AAC}" destId="{19111AD4-F601-40A9-9760-18E2BD050355}" srcOrd="0" destOrd="0" presId="urn:microsoft.com/office/officeart/2018/5/layout/IconCircleLabelList"/>
    <dgm:cxn modelId="{8D9462C1-FB9D-4D79-A039-5717F4BED995}" srcId="{FDC0354D-E986-4858-BFB7-F0809F7354B1}" destId="{9E2C33D9-D03A-4C29-85DE-23DD1C856579}" srcOrd="2" destOrd="0" parTransId="{2DD8BE5B-9512-4EAE-8BBF-369CB9770174}" sibTransId="{DF3667C5-66CB-40F6-975C-4901D0A787B5}"/>
    <dgm:cxn modelId="{EF52CECC-0258-4BA5-97CC-CC52A45BBAD1}" type="presOf" srcId="{9E2C33D9-D03A-4C29-85DE-23DD1C856579}" destId="{76FAE216-B344-4F9C-A7C2-470B6DF43F25}" srcOrd="0" destOrd="0" presId="urn:microsoft.com/office/officeart/2018/5/layout/IconCircleLabelList"/>
    <dgm:cxn modelId="{6D33BCF8-E6DC-460F-B0DA-EA2BF5D71810}" srcId="{FDC0354D-E986-4858-BFB7-F0809F7354B1}" destId="{9C7B35B6-CEE8-4B92-B092-B2D11A437AAC}" srcOrd="5" destOrd="0" parTransId="{DEBB0C26-9984-43EA-AA19-72910A6E638F}" sibTransId="{743A4566-9DFF-412F-B48C-5587E5EC7267}"/>
    <dgm:cxn modelId="{83CC3ED0-5B74-410A-A313-07AD1BCE789D}" type="presParOf" srcId="{59A0801F-D93F-4751-AF8C-ECA5AC7551B2}" destId="{E71777EE-4792-44C6-B6C0-0BDB18829655}" srcOrd="0" destOrd="0" presId="urn:microsoft.com/office/officeart/2018/5/layout/IconCircleLabelList"/>
    <dgm:cxn modelId="{CAA416F6-49E6-4465-AE98-B363C39F59EB}" type="presParOf" srcId="{E71777EE-4792-44C6-B6C0-0BDB18829655}" destId="{182FFFAF-A310-40D3-951B-30AB6CF1A378}" srcOrd="0" destOrd="0" presId="urn:microsoft.com/office/officeart/2018/5/layout/IconCircleLabelList"/>
    <dgm:cxn modelId="{420968E7-A792-474F-88DC-01458CD8D2BE}" type="presParOf" srcId="{E71777EE-4792-44C6-B6C0-0BDB18829655}" destId="{415D899F-E5C9-4A41-919F-036277A083C3}" srcOrd="1" destOrd="0" presId="urn:microsoft.com/office/officeart/2018/5/layout/IconCircleLabelList"/>
    <dgm:cxn modelId="{93766BAA-2033-4984-82DE-BA9C0AB8549D}" type="presParOf" srcId="{E71777EE-4792-44C6-B6C0-0BDB18829655}" destId="{273B5097-ED6D-41B4-BF45-17062C0D3F8E}" srcOrd="2" destOrd="0" presId="urn:microsoft.com/office/officeart/2018/5/layout/IconCircleLabelList"/>
    <dgm:cxn modelId="{DCC61584-3EBB-4304-BEBC-F7E6C78F3A0C}" type="presParOf" srcId="{E71777EE-4792-44C6-B6C0-0BDB18829655}" destId="{3B6F4D24-D49D-4B79-9FA1-A1CF1ABA489B}" srcOrd="3" destOrd="0" presId="urn:microsoft.com/office/officeart/2018/5/layout/IconCircleLabelList"/>
    <dgm:cxn modelId="{349F8B93-E47F-4942-8A99-C4FDE27F243B}" type="presParOf" srcId="{59A0801F-D93F-4751-AF8C-ECA5AC7551B2}" destId="{E1AC1B59-AA24-4058-887B-6F03C99E80CC}" srcOrd="1" destOrd="0" presId="urn:microsoft.com/office/officeart/2018/5/layout/IconCircleLabelList"/>
    <dgm:cxn modelId="{C08AB0DA-379E-4E8A-98F8-D769029B31E4}" type="presParOf" srcId="{59A0801F-D93F-4751-AF8C-ECA5AC7551B2}" destId="{8D02C4DA-186B-4645-B99D-166C1556A9ED}" srcOrd="2" destOrd="0" presId="urn:microsoft.com/office/officeart/2018/5/layout/IconCircleLabelList"/>
    <dgm:cxn modelId="{B56CD8E6-8C70-4329-A423-E824FA45395E}" type="presParOf" srcId="{8D02C4DA-186B-4645-B99D-166C1556A9ED}" destId="{0642B1E2-A059-4F5C-932D-D7DBB885DD8D}" srcOrd="0" destOrd="0" presId="urn:microsoft.com/office/officeart/2018/5/layout/IconCircleLabelList"/>
    <dgm:cxn modelId="{61CD0AB7-8631-4D36-8ED0-71F80EAA6AE6}" type="presParOf" srcId="{8D02C4DA-186B-4645-B99D-166C1556A9ED}" destId="{412D63A6-D203-4FD0-A3E2-455D568E9A15}" srcOrd="1" destOrd="0" presId="urn:microsoft.com/office/officeart/2018/5/layout/IconCircleLabelList"/>
    <dgm:cxn modelId="{DA0C7700-394C-4431-996E-97C00E1AA139}" type="presParOf" srcId="{8D02C4DA-186B-4645-B99D-166C1556A9ED}" destId="{121EC784-3784-4243-87EE-879483F3E475}" srcOrd="2" destOrd="0" presId="urn:microsoft.com/office/officeart/2018/5/layout/IconCircleLabelList"/>
    <dgm:cxn modelId="{12E893D6-7DBE-46C4-9B00-63E8A774DED2}" type="presParOf" srcId="{8D02C4DA-186B-4645-B99D-166C1556A9ED}" destId="{5A8205BF-D528-45C7-AC4C-12FE09214CB4}" srcOrd="3" destOrd="0" presId="urn:microsoft.com/office/officeart/2018/5/layout/IconCircleLabelList"/>
    <dgm:cxn modelId="{F8BBC5E3-5BCC-4232-806B-10BFFB66BA52}" type="presParOf" srcId="{59A0801F-D93F-4751-AF8C-ECA5AC7551B2}" destId="{82900BBF-92C5-4EBD-A619-AD723432C228}" srcOrd="3" destOrd="0" presId="urn:microsoft.com/office/officeart/2018/5/layout/IconCircleLabelList"/>
    <dgm:cxn modelId="{8FFCBA29-35DB-4F30-B512-A31984839905}" type="presParOf" srcId="{59A0801F-D93F-4751-AF8C-ECA5AC7551B2}" destId="{EDC4802F-E419-40EB-A34D-A0208B620E85}" srcOrd="4" destOrd="0" presId="urn:microsoft.com/office/officeart/2018/5/layout/IconCircleLabelList"/>
    <dgm:cxn modelId="{74C8AEC6-A168-41F1-9125-B80A5A341FC9}" type="presParOf" srcId="{EDC4802F-E419-40EB-A34D-A0208B620E85}" destId="{B446D1A8-FED4-4141-9276-49B683C2E485}" srcOrd="0" destOrd="0" presId="urn:microsoft.com/office/officeart/2018/5/layout/IconCircleLabelList"/>
    <dgm:cxn modelId="{F347720A-27D6-4FCE-872B-CE15274E9CC1}" type="presParOf" srcId="{EDC4802F-E419-40EB-A34D-A0208B620E85}" destId="{E34F684F-5A1E-4617-8C88-A900B3B7B499}" srcOrd="1" destOrd="0" presId="urn:microsoft.com/office/officeart/2018/5/layout/IconCircleLabelList"/>
    <dgm:cxn modelId="{90E882E4-1444-4A82-9FFA-1989D71CC54C}" type="presParOf" srcId="{EDC4802F-E419-40EB-A34D-A0208B620E85}" destId="{404F14C1-5978-4DE6-A345-7EBFEE50DFEC}" srcOrd="2" destOrd="0" presId="urn:microsoft.com/office/officeart/2018/5/layout/IconCircleLabelList"/>
    <dgm:cxn modelId="{FF4D9A00-9E24-43DF-AE56-71660E067966}" type="presParOf" srcId="{EDC4802F-E419-40EB-A34D-A0208B620E85}" destId="{76FAE216-B344-4F9C-A7C2-470B6DF43F25}" srcOrd="3" destOrd="0" presId="urn:microsoft.com/office/officeart/2018/5/layout/IconCircleLabelList"/>
    <dgm:cxn modelId="{7033032C-026B-4681-84C5-2B6F944BACDF}" type="presParOf" srcId="{59A0801F-D93F-4751-AF8C-ECA5AC7551B2}" destId="{E36CB9A8-6DA6-4790-AA82-0A23BCDAA829}" srcOrd="5" destOrd="0" presId="urn:microsoft.com/office/officeart/2018/5/layout/IconCircleLabelList"/>
    <dgm:cxn modelId="{8FFA7297-DDC6-4CF4-B220-3355B5F9F188}" type="presParOf" srcId="{59A0801F-D93F-4751-AF8C-ECA5AC7551B2}" destId="{3D083119-F3CC-42D6-9F2E-F4A394BC3E20}" srcOrd="6" destOrd="0" presId="urn:microsoft.com/office/officeart/2018/5/layout/IconCircleLabelList"/>
    <dgm:cxn modelId="{2D727AB5-AF8A-42E0-94DC-8FF26A0CC8C3}" type="presParOf" srcId="{3D083119-F3CC-42D6-9F2E-F4A394BC3E20}" destId="{B87DA72B-BA7E-43EE-A1DB-3F595DB86344}" srcOrd="0" destOrd="0" presId="urn:microsoft.com/office/officeart/2018/5/layout/IconCircleLabelList"/>
    <dgm:cxn modelId="{84F0DCB7-43B7-4CAB-8275-62313F2BB5D4}" type="presParOf" srcId="{3D083119-F3CC-42D6-9F2E-F4A394BC3E20}" destId="{6EDAEDE8-AE3B-46ED-B6B0-94609AE9E44D}" srcOrd="1" destOrd="0" presId="urn:microsoft.com/office/officeart/2018/5/layout/IconCircleLabelList"/>
    <dgm:cxn modelId="{196294EF-0D03-4427-B344-04EA6B249E2B}" type="presParOf" srcId="{3D083119-F3CC-42D6-9F2E-F4A394BC3E20}" destId="{BD35300A-9566-4CD2-B2BA-543ABFA20FED}" srcOrd="2" destOrd="0" presId="urn:microsoft.com/office/officeart/2018/5/layout/IconCircleLabelList"/>
    <dgm:cxn modelId="{FC9D7EAA-0942-46F3-914B-4F5013E31349}" type="presParOf" srcId="{3D083119-F3CC-42D6-9F2E-F4A394BC3E20}" destId="{85E1946F-52D5-4867-B994-9E20F5CD4B33}" srcOrd="3" destOrd="0" presId="urn:microsoft.com/office/officeart/2018/5/layout/IconCircleLabelList"/>
    <dgm:cxn modelId="{A7CDDECF-1BEB-4674-A49B-89B50033CE0B}" type="presParOf" srcId="{59A0801F-D93F-4751-AF8C-ECA5AC7551B2}" destId="{F25910E7-04DB-4B5A-840D-DD2F683C93B0}" srcOrd="7" destOrd="0" presId="urn:microsoft.com/office/officeart/2018/5/layout/IconCircleLabelList"/>
    <dgm:cxn modelId="{D6139589-91DE-4A28-998A-59B3229C7580}" type="presParOf" srcId="{59A0801F-D93F-4751-AF8C-ECA5AC7551B2}" destId="{471CA3ED-C96F-46EF-8060-34FF22F17788}" srcOrd="8" destOrd="0" presId="urn:microsoft.com/office/officeart/2018/5/layout/IconCircleLabelList"/>
    <dgm:cxn modelId="{9753B829-52A5-45A2-8BD9-78590E47195A}" type="presParOf" srcId="{471CA3ED-C96F-46EF-8060-34FF22F17788}" destId="{0C9D757F-6C53-4D35-BA7D-532673B9B7B5}" srcOrd="0" destOrd="0" presId="urn:microsoft.com/office/officeart/2018/5/layout/IconCircleLabelList"/>
    <dgm:cxn modelId="{D8BC2AFC-F3F3-4370-8B31-270C6BB9E52A}" type="presParOf" srcId="{471CA3ED-C96F-46EF-8060-34FF22F17788}" destId="{407C7B0D-6A02-432D-9179-FA8B258DA54B}" srcOrd="1" destOrd="0" presId="urn:microsoft.com/office/officeart/2018/5/layout/IconCircleLabelList"/>
    <dgm:cxn modelId="{B39707E7-935F-4A6C-B25A-78C9761D4020}" type="presParOf" srcId="{471CA3ED-C96F-46EF-8060-34FF22F17788}" destId="{977F4AA8-36CC-4337-86A9-B262956DFD79}" srcOrd="2" destOrd="0" presId="urn:microsoft.com/office/officeart/2018/5/layout/IconCircleLabelList"/>
    <dgm:cxn modelId="{0FC8D209-E464-4BAC-82F2-BE35CE40AB55}" type="presParOf" srcId="{471CA3ED-C96F-46EF-8060-34FF22F17788}" destId="{BB28BD45-5164-4E51-B174-0D48E8457CCE}" srcOrd="3" destOrd="0" presId="urn:microsoft.com/office/officeart/2018/5/layout/IconCircleLabelList"/>
    <dgm:cxn modelId="{58725C94-C153-490C-9315-8511B0C634A3}" type="presParOf" srcId="{59A0801F-D93F-4751-AF8C-ECA5AC7551B2}" destId="{7AFF5D38-97B1-47A5-A034-9BE23BC2D0D4}" srcOrd="9" destOrd="0" presId="urn:microsoft.com/office/officeart/2018/5/layout/IconCircleLabelList"/>
    <dgm:cxn modelId="{837E92FC-409C-4077-839A-74EC58EB505B}" type="presParOf" srcId="{59A0801F-D93F-4751-AF8C-ECA5AC7551B2}" destId="{38F4B596-FECA-45AD-AB7B-7AD5E205B7D0}" srcOrd="10" destOrd="0" presId="urn:microsoft.com/office/officeart/2018/5/layout/IconCircleLabelList"/>
    <dgm:cxn modelId="{E63C5EB3-4856-448E-B755-D13E8DF8C3E5}" type="presParOf" srcId="{38F4B596-FECA-45AD-AB7B-7AD5E205B7D0}" destId="{5D237E38-F946-43AB-8943-1FFADCAC208D}" srcOrd="0" destOrd="0" presId="urn:microsoft.com/office/officeart/2018/5/layout/IconCircleLabelList"/>
    <dgm:cxn modelId="{7799FB91-1ED8-4C3A-A50D-EB40D0EFC9FA}" type="presParOf" srcId="{38F4B596-FECA-45AD-AB7B-7AD5E205B7D0}" destId="{A850BD7F-FF08-4A0F-A6FA-B27858659662}" srcOrd="1" destOrd="0" presId="urn:microsoft.com/office/officeart/2018/5/layout/IconCircleLabelList"/>
    <dgm:cxn modelId="{179326C0-38E6-464A-BD27-36166BE06DEC}" type="presParOf" srcId="{38F4B596-FECA-45AD-AB7B-7AD5E205B7D0}" destId="{1909199B-990F-4FC8-AD24-816DABD123BB}" srcOrd="2" destOrd="0" presId="urn:microsoft.com/office/officeart/2018/5/layout/IconCircleLabelList"/>
    <dgm:cxn modelId="{6CF0995B-A061-42DB-AD9B-FABDE4969567}" type="presParOf" srcId="{38F4B596-FECA-45AD-AB7B-7AD5E205B7D0}" destId="{19111AD4-F601-40A9-9760-18E2BD05035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FFFAF-A310-40D3-951B-30AB6CF1A378}">
      <dsp:nvSpPr>
        <dsp:cNvPr id="0" name=""/>
        <dsp:cNvSpPr/>
      </dsp:nvSpPr>
      <dsp:spPr>
        <a:xfrm>
          <a:off x="132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5D899F-E5C9-4A41-919F-036277A083C3}">
      <dsp:nvSpPr>
        <dsp:cNvPr id="0" name=""/>
        <dsp:cNvSpPr/>
      </dsp:nvSpPr>
      <dsp:spPr>
        <a:xfrm>
          <a:off x="1382428" y="130746"/>
          <a:ext cx="789843" cy="79667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B6F4D24-D49D-4B79-9FA1-A1CF1ABA489B}">
      <dsp:nvSpPr>
        <dsp:cNvPr id="0" name=""/>
        <dsp:cNvSpPr/>
      </dsp:nvSpPr>
      <dsp:spPr>
        <a:xfrm>
          <a:off x="87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40/50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pioniers van de eerste Computers</a:t>
          </a:r>
        </a:p>
      </dsp:txBody>
      <dsp:txXfrm>
        <a:off x="877350" y="1370182"/>
        <a:ext cx="1800000" cy="971544"/>
      </dsp:txXfrm>
    </dsp:sp>
    <dsp:sp modelId="{0642B1E2-A059-4F5C-932D-D7DBB885DD8D}">
      <dsp:nvSpPr>
        <dsp:cNvPr id="0" name=""/>
        <dsp:cNvSpPr/>
      </dsp:nvSpPr>
      <dsp:spPr>
        <a:xfrm>
          <a:off x="3438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2D63A6-D203-4FD0-A3E2-455D568E9A15}">
      <dsp:nvSpPr>
        <dsp:cNvPr id="0" name=""/>
        <dsp:cNvSpPr/>
      </dsp:nvSpPr>
      <dsp:spPr>
        <a:xfrm>
          <a:off x="3530226" y="176012"/>
          <a:ext cx="724247" cy="7061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8205BF-D528-45C7-AC4C-12FE09214CB4}">
      <dsp:nvSpPr>
        <dsp:cNvPr id="0" name=""/>
        <dsp:cNvSpPr/>
      </dsp:nvSpPr>
      <dsp:spPr>
        <a:xfrm>
          <a:off x="2992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50/60/70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mainframes en bedrijven</a:t>
          </a:r>
        </a:p>
      </dsp:txBody>
      <dsp:txXfrm>
        <a:off x="2992350" y="1370182"/>
        <a:ext cx="1800000" cy="971544"/>
      </dsp:txXfrm>
    </dsp:sp>
    <dsp:sp modelId="{B446D1A8-FED4-4141-9276-49B683C2E485}">
      <dsp:nvSpPr>
        <dsp:cNvPr id="0" name=""/>
        <dsp:cNvSpPr/>
      </dsp:nvSpPr>
      <dsp:spPr>
        <a:xfrm>
          <a:off x="555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34F684F-5A1E-4617-8C88-A900B3B7B499}">
      <dsp:nvSpPr>
        <dsp:cNvPr id="0" name=""/>
        <dsp:cNvSpPr/>
      </dsp:nvSpPr>
      <dsp:spPr>
        <a:xfrm>
          <a:off x="5542230" y="83213"/>
          <a:ext cx="930239" cy="8917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6FAE216-B344-4F9C-A7C2-470B6DF43F25}">
      <dsp:nvSpPr>
        <dsp:cNvPr id="0" name=""/>
        <dsp:cNvSpPr/>
      </dsp:nvSpPr>
      <dsp:spPr>
        <a:xfrm>
          <a:off x="510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70/80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verkleining en de 8-bit Home Computer</a:t>
          </a:r>
        </a:p>
      </dsp:txBody>
      <dsp:txXfrm>
        <a:off x="5107350" y="1370182"/>
        <a:ext cx="1800000" cy="971544"/>
      </dsp:txXfrm>
    </dsp:sp>
    <dsp:sp modelId="{B87DA72B-BA7E-43EE-A1DB-3F595DB86344}">
      <dsp:nvSpPr>
        <dsp:cNvPr id="0" name=""/>
        <dsp:cNvSpPr/>
      </dsp:nvSpPr>
      <dsp:spPr>
        <a:xfrm>
          <a:off x="127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EDAEDE8-AE3B-46ED-B6B0-94609AE9E44D}">
      <dsp:nvSpPr>
        <dsp:cNvPr id="0" name=""/>
        <dsp:cNvSpPr/>
      </dsp:nvSpPr>
      <dsp:spPr>
        <a:xfrm>
          <a:off x="1382428" y="2887672"/>
          <a:ext cx="789843" cy="80629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5E1946F-52D5-4867-B994-9E20F5CD4B33}">
      <dsp:nvSpPr>
        <dsp:cNvPr id="0" name=""/>
        <dsp:cNvSpPr/>
      </dsp:nvSpPr>
      <dsp:spPr>
        <a:xfrm>
          <a:off x="87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80/90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desktop pc en laptops</a:t>
          </a:r>
        </a:p>
      </dsp:txBody>
      <dsp:txXfrm>
        <a:off x="877350" y="4181821"/>
        <a:ext cx="1800000" cy="971544"/>
      </dsp:txXfrm>
    </dsp:sp>
    <dsp:sp modelId="{0C9D757F-6C53-4D35-BA7D-532673B9B7B5}">
      <dsp:nvSpPr>
        <dsp:cNvPr id="0" name=""/>
        <dsp:cNvSpPr/>
      </dsp:nvSpPr>
      <dsp:spPr>
        <a:xfrm>
          <a:off x="3393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07C7B0D-6A02-432D-9179-FA8B258DA54B}">
      <dsp:nvSpPr>
        <dsp:cNvPr id="0" name=""/>
        <dsp:cNvSpPr/>
      </dsp:nvSpPr>
      <dsp:spPr>
        <a:xfrm>
          <a:off x="3484960" y="2887672"/>
          <a:ext cx="814779" cy="80629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B28BD45-5164-4E51-B174-0D48E8457CCE}">
      <dsp:nvSpPr>
        <dsp:cNvPr id="0" name=""/>
        <dsp:cNvSpPr/>
      </dsp:nvSpPr>
      <dsp:spPr>
        <a:xfrm>
          <a:off x="2992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90/nu</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computers in ons dagelijks gebruik</a:t>
          </a:r>
        </a:p>
      </dsp:txBody>
      <dsp:txXfrm>
        <a:off x="2992350" y="4181821"/>
        <a:ext cx="1800000" cy="971544"/>
      </dsp:txXfrm>
    </dsp:sp>
    <dsp:sp modelId="{5D237E38-F946-43AB-8943-1FFADCAC208D}">
      <dsp:nvSpPr>
        <dsp:cNvPr id="0" name=""/>
        <dsp:cNvSpPr/>
      </dsp:nvSpPr>
      <dsp:spPr>
        <a:xfrm>
          <a:off x="550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850BD7F-FF08-4A0F-A6FA-B27858659662}">
      <dsp:nvSpPr>
        <dsp:cNvPr id="0" name=""/>
        <dsp:cNvSpPr/>
      </dsp:nvSpPr>
      <dsp:spPr>
        <a:xfrm>
          <a:off x="5542230" y="2842409"/>
          <a:ext cx="930239" cy="8968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9111AD4-F601-40A9-9760-18E2BD050355}">
      <dsp:nvSpPr>
        <dsp:cNvPr id="0" name=""/>
        <dsp:cNvSpPr/>
      </dsp:nvSpPr>
      <dsp:spPr>
        <a:xfrm>
          <a:off x="510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De toekomst</a:t>
          </a:r>
          <a:endParaRPr lang="nl-BE" sz="11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endParaRPr lang="nl-BE" sz="10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Opportuniteit en </a:t>
          </a:r>
          <a:r>
            <a:rPr lang="nl-BE" sz="1000" kern="1200" dirty="0" err="1">
              <a:latin typeface="Commodore PET" panose="02000000000000000000" pitchFamily="2" charset="0"/>
            </a:rPr>
            <a:t>gevaAR</a:t>
          </a:r>
          <a:endParaRPr lang="nl-BE" sz="1000" kern="1200" dirty="0">
            <a:latin typeface="Commodore PET" panose="02000000000000000000" pitchFamily="2" charset="0"/>
          </a:endParaRPr>
        </a:p>
      </dsp:txBody>
      <dsp:txXfrm>
        <a:off x="5107350" y="4181821"/>
        <a:ext cx="1800000" cy="9715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876424" y="5410201"/>
            <a:ext cx="5124886" cy="365125"/>
          </a:xfrm>
          <a:prstGeom prst="rect">
            <a:avLst/>
          </a:prstGeom>
        </p:spPr>
        <p:txBody>
          <a:bodyPr/>
          <a:lstStyle/>
          <a:p>
            <a:endParaRPr lang="nl-BE"/>
          </a:p>
        </p:txBody>
      </p:sp>
      <p:sp>
        <p:nvSpPr>
          <p:cNvPr id="6" name="Slide Number Placeholder 5"/>
          <p:cNvSpPr>
            <a:spLocks noGrp="1"/>
          </p:cNvSpPr>
          <p:nvPr>
            <p:ph type="sldNum" sz="quarter" idx="12"/>
          </p:nvPr>
        </p:nvSpPr>
        <p:spPr>
          <a:xfrm>
            <a:off x="9896911" y="5410199"/>
            <a:ext cx="771089" cy="365125"/>
          </a:xfrm>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9523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952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59014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68204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195790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61576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560942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566680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12681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05592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76686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000" y="324000"/>
            <a:ext cx="9450000" cy="450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71000" y="1269000"/>
            <a:ext cx="4648799" cy="5040000"/>
          </a:xfrm>
        </p:spPr>
        <p:txBody>
          <a:bodyPr lIns="180000" tIns="180000" rIns="180000" b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1" y="1269000"/>
            <a:ext cx="4603800" cy="5040000"/>
          </a:xfrm>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88754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8" name="Footer Placeholder 7"/>
          <p:cNvSpPr>
            <a:spLocks noGrp="1"/>
          </p:cNvSpPr>
          <p:nvPr>
            <p:ph type="ftr" sz="quarter" idx="11"/>
          </p:nvPr>
        </p:nvSpPr>
        <p:spPr>
          <a:xfrm>
            <a:off x="1141411" y="5594517"/>
            <a:ext cx="6239309" cy="365125"/>
          </a:xfrm>
          <a:prstGeom prst="rect">
            <a:avLst/>
          </a:prstGeom>
        </p:spPr>
        <p:txBody>
          <a:bodyPr/>
          <a:lstStyle/>
          <a:p>
            <a:endParaRPr lang="nl-BE"/>
          </a:p>
        </p:txBody>
      </p:sp>
      <p:sp>
        <p:nvSpPr>
          <p:cNvPr id="9" name="Slide Number Placeholder 8"/>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0022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08016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gradFill flip="none" rotWithShape="1">
          <a:gsLst>
            <a:gs pos="22000">
              <a:schemeClr val="bg2">
                <a:lumMod val="50000"/>
              </a:schemeClr>
            </a:gs>
            <a:gs pos="81000">
              <a:schemeClr val="bg2">
                <a:lumMod val="75000"/>
              </a:schemeClr>
            </a:gs>
          </a:gsLst>
          <a:lin ang="81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3" name="Footer Placeholder 2"/>
          <p:cNvSpPr>
            <a:spLocks noGrp="1"/>
          </p:cNvSpPr>
          <p:nvPr>
            <p:ph type="ftr" sz="quarter" idx="11"/>
          </p:nvPr>
        </p:nvSpPr>
        <p:spPr>
          <a:xfrm>
            <a:off x="1141411" y="5594517"/>
            <a:ext cx="6239309" cy="365125"/>
          </a:xfrm>
          <a:prstGeom prst="rect">
            <a:avLst/>
          </a:prstGeom>
        </p:spPr>
        <p:txBody>
          <a:bodyPr/>
          <a:lstStyle/>
          <a:p>
            <a:endParaRPr lang="nl-BE"/>
          </a:p>
        </p:txBody>
      </p:sp>
      <p:sp>
        <p:nvSpPr>
          <p:cNvPr id="4" name="Slide Number Placeholder 3"/>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7163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246437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673950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2000">
              <a:schemeClr val="bg2">
                <a:lumMod val="50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71000" y="9000"/>
            <a:ext cx="9450000" cy="45000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71000" y="549000"/>
            <a:ext cx="9495000" cy="576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911000" y="0"/>
            <a:ext cx="771089" cy="279000"/>
          </a:xfrm>
          <a:prstGeom prst="rect">
            <a:avLst/>
          </a:prstGeom>
        </p:spPr>
        <p:txBody>
          <a:bodyPr vert="horz" lIns="91440" tIns="45720" rIns="91440" bIns="45720" rtlCol="0" anchor="ctr"/>
          <a:lstStyle>
            <a:lvl1pPr algn="r">
              <a:defRPr sz="800">
                <a:solidFill>
                  <a:schemeClr val="tx1">
                    <a:tint val="75000"/>
                  </a:schemeClr>
                </a:solidFill>
                <a:latin typeface="PETSCII Commodore" panose="00000400000000000000" pitchFamily="2" charset="0"/>
                <a:cs typeface="PETSCII Commodore" panose="00000400000000000000" pitchFamily="2" charset="0"/>
              </a:defRPr>
            </a:lvl1pPr>
          </a:lstStyle>
          <a:p>
            <a:fld id="{FB50B83A-E9C8-42A8-8946-3BB34B82C77A}" type="slidenum">
              <a:rPr lang="nl-BE" smtClean="0"/>
              <a:pPr/>
              <a:t>‹nr.›</a:t>
            </a:fld>
            <a:endParaRPr lang="nl-BE"/>
          </a:p>
        </p:txBody>
      </p:sp>
    </p:spTree>
    <p:extLst>
      <p:ext uri="{BB962C8B-B14F-4D97-AF65-F5344CB8AC3E}">
        <p14:creationId xmlns:p14="http://schemas.microsoft.com/office/powerpoint/2010/main" val="2028034949"/>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txStyles>
    <p:titleStyle>
      <a:lvl1pPr algn="l" defTabSz="914400" rtl="0" eaLnBrk="1" latinLnBrk="0" hangingPunct="1">
        <a:lnSpc>
          <a:spcPct val="90000"/>
        </a:lnSpc>
        <a:spcBef>
          <a:spcPct val="0"/>
        </a:spcBef>
        <a:buNone/>
        <a:defRPr sz="1600" kern="1200" cap="all" baseline="0">
          <a:solidFill>
            <a:schemeClr val="tx1"/>
          </a:solidFill>
          <a:latin typeface="PETSCII Commodore" panose="00000400000000000000" pitchFamily="2" charset="0"/>
          <a:ea typeface="+mj-ea"/>
          <a:cs typeface="PETSCII Commodore" panose="00000400000000000000" pitchFamily="2" charset="0"/>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1200" kern="1200" spc="-120" baseline="0">
          <a:solidFill>
            <a:schemeClr val="tx1"/>
          </a:solidFill>
          <a:latin typeface="PETSCII Commodore" panose="00000400000000000000" pitchFamily="2" charset="0"/>
          <a:ea typeface="+mn-ea"/>
          <a:cs typeface="PETSCII Commodore" panose="00000400000000000000" pitchFamily="2" charset="0"/>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1100" kern="1200" spc="-120" baseline="0">
          <a:solidFill>
            <a:schemeClr val="tx1"/>
          </a:solidFill>
          <a:latin typeface="PETSCII Commodore" panose="00000400000000000000" pitchFamily="2" charset="0"/>
          <a:ea typeface="+mn-ea"/>
          <a:cs typeface="PETSCII Commodore" panose="00000400000000000000" pitchFamily="2" charset="0"/>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050" kern="1200" spc="-120" baseline="0">
          <a:solidFill>
            <a:schemeClr val="tx1"/>
          </a:solidFill>
          <a:latin typeface="PETSCII Commodore" panose="00000400000000000000" pitchFamily="2" charset="0"/>
          <a:ea typeface="+mn-ea"/>
          <a:cs typeface="PETSCII Commodore" panose="00000400000000000000" pitchFamily="2" charset="0"/>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video" Target="https://www.youtube.com/embed/9HH-asvLAj4?feature=oembed" TargetMode="External"/><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video" Target="https://www.youtube.com/embed/4ObouwCHk8w?feature=oembed" TargetMode="External"/><Relationship Id="rId5" Type="http://schemas.openxmlformats.org/officeDocument/2006/relationships/image" Target="../media/image34.jpe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slideLayout" Target="../slideLayouts/slideLayout7.xml"/><Relationship Id="rId1" Type="http://schemas.openxmlformats.org/officeDocument/2006/relationships/video" Target="https://www.youtube.com/embed/97fzUeE0oUU?feature=oembed" TargetMode="External"/><Relationship Id="rId4" Type="http://schemas.openxmlformats.org/officeDocument/2006/relationships/image" Target="../media/image37.jpeg"/></Relationships>
</file>

<file path=ppt/slides/_rels/slide1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jp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hyperlink" Target="https://youtu.be/iF8CnG7ee-A" TargetMode="External"/><Relationship Id="rId4" Type="http://schemas.openxmlformats.org/officeDocument/2006/relationships/hyperlink" Target="https://youtu.be/AvDUDGiL9EQ"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2000">
              <a:schemeClr val="bg2">
                <a:lumMod val="24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pic>
        <p:nvPicPr>
          <p:cNvPr id="41" name="Afbeelding 40" descr="Afbeelding met tekst, persoon, wit&#10;&#10;Automatisch gegenereerde beschrijving">
            <a:extLst>
              <a:ext uri="{FF2B5EF4-FFF2-40B4-BE49-F238E27FC236}">
                <a16:creationId xmlns:a16="http://schemas.microsoft.com/office/drawing/2014/main" id="{D687FF3A-00BC-CAA2-8D3D-7CF9F76043C5}"/>
              </a:ext>
            </a:extLst>
          </p:cNvPr>
          <p:cNvPicPr>
            <a:picLocks noChangeAspect="1"/>
          </p:cNvPicPr>
          <p:nvPr/>
        </p:nvPicPr>
        <p:blipFill rotWithShape="1">
          <a:blip r:embed="rId2">
            <a:duotone>
              <a:prstClr val="black"/>
              <a:srgbClr val="D9C3A5">
                <a:tint val="50000"/>
                <a:satMod val="180000"/>
              </a:srgbClr>
            </a:duotone>
            <a:alphaModFix amt="2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
        <p:nvSpPr>
          <p:cNvPr id="74" name="Rechthoek: afgeronde bovenhoeken 73">
            <a:extLst>
              <a:ext uri="{FF2B5EF4-FFF2-40B4-BE49-F238E27FC236}">
                <a16:creationId xmlns:a16="http://schemas.microsoft.com/office/drawing/2014/main" id="{04E6E6B4-6D84-A281-35EA-16C92244E80F}"/>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rPr>
              <a:t>Geschiedenis en evolutie </a:t>
            </a:r>
            <a:br>
              <a:rPr lang="nl-BE" sz="2800" dirty="0">
                <a:ln>
                  <a:solidFill>
                    <a:schemeClr val="bg1"/>
                  </a:solidFill>
                </a:ln>
                <a:latin typeface="Commodore PET" panose="02000000000000000000" pitchFamily="2" charset="0"/>
              </a:rPr>
            </a:br>
            <a:r>
              <a:rPr lang="nl-BE" sz="2800" dirty="0">
                <a:ln>
                  <a:solidFill>
                    <a:schemeClr val="bg1"/>
                  </a:solidFill>
                </a:ln>
                <a:latin typeface="Commodore PET" panose="02000000000000000000" pitchFamily="2" charset="0"/>
              </a:rPr>
              <a:t>van de computer</a:t>
            </a:r>
            <a:endParaRPr lang="nl-BE" sz="2800" cap="all" dirty="0">
              <a:ln w="9525">
                <a:solidFill>
                  <a:schemeClr val="bg1"/>
                </a:solidFill>
                <a:prstDash val="solid"/>
              </a:ln>
              <a:latin typeface="Commodore PET" panose="02000000000000000000" pitchFamily="2" charset="0"/>
              <a:ea typeface="+mj-ea"/>
              <a:cs typeface="+mj-cs"/>
            </a:endParaRPr>
          </a:p>
        </p:txBody>
      </p:sp>
      <p:graphicFrame>
        <p:nvGraphicFramePr>
          <p:cNvPr id="4" name="Tijdelijke aanduiding voor inhoud 3">
            <a:extLst>
              <a:ext uri="{FF2B5EF4-FFF2-40B4-BE49-F238E27FC236}">
                <a16:creationId xmlns:a16="http://schemas.microsoft.com/office/drawing/2014/main" id="{06FE16F9-2E81-59CA-FD8B-6E6C773A41C3}"/>
              </a:ext>
            </a:extLst>
          </p:cNvPr>
          <p:cNvGraphicFramePr>
            <a:graphicFrameLocks noGrp="1"/>
          </p:cNvGraphicFramePr>
          <p:nvPr>
            <p:ph idx="1"/>
            <p:extLst>
              <p:ext uri="{D42A27DB-BD31-4B8C-83A1-F6EECF244321}">
                <p14:modId xmlns:p14="http://schemas.microsoft.com/office/powerpoint/2010/main" val="3633782532"/>
              </p:ext>
            </p:extLst>
          </p:nvPr>
        </p:nvGraphicFramePr>
        <p:xfrm>
          <a:off x="2158650" y="144000"/>
          <a:ext cx="7784700" cy="5228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59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5EF45258-B6DE-125E-90C7-3906D3152C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835"/>
          <a:stretch/>
        </p:blipFill>
        <p:spPr bwMode="auto">
          <a:xfrm>
            <a:off x="2064" y="9000"/>
            <a:ext cx="12189936" cy="70077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2BA53FCE-8A4B-6480-86FA-DA3E7D2FBE58}"/>
              </a:ext>
            </a:extLst>
          </p:cNvPr>
          <p:cNvSpPr/>
          <p:nvPr/>
        </p:nvSpPr>
        <p:spPr>
          <a:xfrm>
            <a:off x="2136000" y="279000"/>
            <a:ext cx="7920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1941</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colossus</a:t>
            </a:r>
            <a:endParaRPr lang="nl-BE" sz="2400" cap="all" dirty="0">
              <a:ln w="3175">
                <a:solidFill>
                  <a:schemeClr val="bg1"/>
                </a:solidFill>
                <a:prstDash val="solid"/>
              </a:ln>
              <a:latin typeface="Commodore PET" panose="02000000000000000000" pitchFamily="2" charset="0"/>
              <a:ea typeface="+mj-ea"/>
              <a:cs typeface="+mj-cs"/>
            </a:endParaRPr>
          </a:p>
        </p:txBody>
      </p:sp>
      <p:pic>
        <p:nvPicPr>
          <p:cNvPr id="5" name="Onlinemedia 4" title="Colossus &amp; Bletchley Park - Computerphile">
            <a:hlinkClick r:id="" action="ppaction://media"/>
            <a:extLst>
              <a:ext uri="{FF2B5EF4-FFF2-40B4-BE49-F238E27FC236}">
                <a16:creationId xmlns:a16="http://schemas.microsoft.com/office/drawing/2014/main" id="{489FC500-B23C-46E8-91CA-28AC22AE577E}"/>
              </a:ext>
            </a:extLst>
          </p:cNvPr>
          <p:cNvPicPr>
            <a:picLocks noRot="1" noChangeAspect="1"/>
          </p:cNvPicPr>
          <p:nvPr>
            <a:videoFile r:link="rId1"/>
          </p:nvPr>
        </p:nvPicPr>
        <p:blipFill>
          <a:blip r:embed="rId4"/>
          <a:stretch>
            <a:fillRect/>
          </a:stretch>
        </p:blipFill>
        <p:spPr>
          <a:xfrm>
            <a:off x="2286000" y="20790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077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DBF06BE-F47C-4357-90F7-82A0913C9343}"/>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9560"/>
          <a:stretch/>
        </p:blipFill>
        <p:spPr bwMode="auto">
          <a:xfrm>
            <a:off x="0" y="0"/>
            <a:ext cx="12192000" cy="7002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0E809D4-E54A-B074-4093-E7D95BB0984A}"/>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86000" y="3769522"/>
            <a:ext cx="4041560" cy="306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74626" y="5640325"/>
            <a:ext cx="506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1943</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HARVARD MARK I</a:t>
            </a:r>
          </a:p>
        </p:txBody>
      </p:sp>
      <p:sp>
        <p:nvSpPr>
          <p:cNvPr id="4" name="Rechthoek: afgeronde bovenhoeken 3">
            <a:extLst>
              <a:ext uri="{FF2B5EF4-FFF2-40B4-BE49-F238E27FC236}">
                <a16:creationId xmlns:a16="http://schemas.microsoft.com/office/drawing/2014/main" id="{CFC0E3B0-E028-C0F6-CC26-98CAE08943EE}"/>
              </a:ext>
            </a:extLst>
          </p:cNvPr>
          <p:cNvSpPr/>
          <p:nvPr/>
        </p:nvSpPr>
        <p:spPr>
          <a:xfrm>
            <a:off x="10006780" y="275461"/>
            <a:ext cx="1916374" cy="81353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err="1">
                <a:ln w="3175">
                  <a:solidFill>
                    <a:schemeClr val="bg1"/>
                  </a:solidFill>
                  <a:prstDash val="solid"/>
                </a:ln>
                <a:latin typeface="Commodore PET" panose="02000000000000000000" pitchFamily="2" charset="0"/>
                <a:ea typeface="+mj-ea"/>
                <a:cs typeface="+mj-cs"/>
              </a:rPr>
              <a:t>ibm</a:t>
            </a:r>
            <a:endParaRPr lang="nl-BE" sz="2400" cap="all" dirty="0">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711409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75D72B6-2FEA-315D-4D53-172639F2F165}"/>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9560" b="186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551000" y="234000"/>
            <a:ext cx="9090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1943</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HARVARD MARK I</a:t>
            </a:r>
          </a:p>
        </p:txBody>
      </p:sp>
      <p:pic>
        <p:nvPicPr>
          <p:cNvPr id="4" name="Onlinemedia 3" title="Harvard Mark I">
            <a:hlinkClick r:id="" action="ppaction://media"/>
            <a:extLst>
              <a:ext uri="{FF2B5EF4-FFF2-40B4-BE49-F238E27FC236}">
                <a16:creationId xmlns:a16="http://schemas.microsoft.com/office/drawing/2014/main" id="{EE921844-66A8-331D-D5B1-72DC1D293ED8}"/>
              </a:ext>
            </a:extLst>
          </p:cNvPr>
          <p:cNvPicPr>
            <a:picLocks noRot="1" noChangeAspect="1"/>
          </p:cNvPicPr>
          <p:nvPr>
            <a:videoFile r:link="rId1"/>
          </p:nvPr>
        </p:nvPicPr>
        <p:blipFill>
          <a:blip r:embed="rId5"/>
          <a:stretch>
            <a:fillRect/>
          </a:stretch>
        </p:blipFill>
        <p:spPr>
          <a:xfrm>
            <a:off x="2286000" y="16887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623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F938C1F-D256-5221-9625-92D9C7A095A1}"/>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6392"/>
          <a:stretch/>
        </p:blipFill>
        <p:spPr>
          <a:xfrm>
            <a:off x="0" y="0"/>
            <a:ext cx="12192000" cy="6858000"/>
          </a:xfrm>
          <a:prstGeom prst="rect">
            <a:avLst/>
          </a:prstGeom>
        </p:spPr>
      </p:pic>
      <p:sp>
        <p:nvSpPr>
          <p:cNvPr id="6" name="Rechthoek: afgeronde bovenhoeken 5">
            <a:extLst>
              <a:ext uri="{FF2B5EF4-FFF2-40B4-BE49-F238E27FC236}">
                <a16:creationId xmlns:a16="http://schemas.microsoft.com/office/drawing/2014/main" id="{F5CC49A4-0A72-D602-851D-629E12A7B660}"/>
              </a:ext>
            </a:extLst>
          </p:cNvPr>
          <p:cNvSpPr/>
          <p:nvPr/>
        </p:nvSpPr>
        <p:spPr>
          <a:xfrm>
            <a:off x="174626" y="5640325"/>
            <a:ext cx="281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1946</a:t>
            </a:r>
            <a:br>
              <a:rPr lang="nl-BE" sz="2400" cap="all" dirty="0">
                <a:ln w="3175">
                  <a:solidFill>
                    <a:schemeClr val="bg1"/>
                  </a:solidFill>
                  <a:prstDash val="solid"/>
                </a:ln>
                <a:latin typeface="Commodore PET" panose="02000000000000000000" pitchFamily="2" charset="0"/>
                <a:ea typeface="+mj-ea"/>
                <a:cs typeface="+mj-cs"/>
              </a:rPr>
            </a:br>
            <a:r>
              <a:rPr lang="nl-BE" sz="2400" cap="all" dirty="0" err="1">
                <a:ln w="3175">
                  <a:solidFill>
                    <a:schemeClr val="bg1"/>
                  </a:solidFill>
                  <a:prstDash val="solid"/>
                </a:ln>
                <a:latin typeface="Commodore PET" panose="02000000000000000000" pitchFamily="2" charset="0"/>
                <a:ea typeface="+mj-ea"/>
                <a:cs typeface="+mj-cs"/>
              </a:rPr>
              <a:t>eniac</a:t>
            </a:r>
            <a:endParaRPr lang="nl-BE" sz="2400" cap="all" dirty="0">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509951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gebouw, weg, buiten&#10;&#10;Automatisch gegenereerde beschrijving">
            <a:extLst>
              <a:ext uri="{FF2B5EF4-FFF2-40B4-BE49-F238E27FC236}">
                <a16:creationId xmlns:a16="http://schemas.microsoft.com/office/drawing/2014/main" id="{827783A1-EEB0-91BD-4321-A44C0EB0A6CC}"/>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8398" b="8396"/>
          <a:stretch/>
        </p:blipFill>
        <p:spPr>
          <a:xfrm>
            <a:off x="0" y="0"/>
            <a:ext cx="12192000" cy="6858000"/>
          </a:xfrm>
          <a:prstGeom prst="rect">
            <a:avLst/>
          </a:prstGeom>
        </p:spPr>
      </p:pic>
      <p:sp>
        <p:nvSpPr>
          <p:cNvPr id="4" name="Rechthoek: afgeronde bovenhoeken 3">
            <a:extLst>
              <a:ext uri="{FF2B5EF4-FFF2-40B4-BE49-F238E27FC236}">
                <a16:creationId xmlns:a16="http://schemas.microsoft.com/office/drawing/2014/main" id="{60A2D12D-A23A-CECD-7815-AC370E0D7157}"/>
              </a:ext>
            </a:extLst>
          </p:cNvPr>
          <p:cNvSpPr/>
          <p:nvPr/>
        </p:nvSpPr>
        <p:spPr>
          <a:xfrm>
            <a:off x="1776000" y="189000"/>
            <a:ext cx="8640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1946</a:t>
            </a:r>
            <a:br>
              <a:rPr lang="nl-BE" sz="2400" cap="all" dirty="0">
                <a:ln w="3175">
                  <a:solidFill>
                    <a:schemeClr val="bg1"/>
                  </a:solidFill>
                  <a:prstDash val="solid"/>
                </a:ln>
                <a:latin typeface="Commodore PET" panose="02000000000000000000" pitchFamily="2" charset="0"/>
                <a:ea typeface="+mj-ea"/>
                <a:cs typeface="+mj-cs"/>
              </a:rPr>
            </a:br>
            <a:r>
              <a:rPr lang="nl-BE" sz="2400" cap="all" dirty="0" err="1">
                <a:ln w="3175">
                  <a:solidFill>
                    <a:schemeClr val="bg1"/>
                  </a:solidFill>
                  <a:prstDash val="solid"/>
                </a:ln>
                <a:latin typeface="Commodore PET" panose="02000000000000000000" pitchFamily="2" charset="0"/>
                <a:ea typeface="+mj-ea"/>
                <a:cs typeface="+mj-cs"/>
              </a:rPr>
              <a:t>eniac</a:t>
            </a:r>
            <a:endParaRPr lang="nl-BE" sz="2400" cap="all" dirty="0">
              <a:ln w="3175">
                <a:solidFill>
                  <a:schemeClr val="bg1"/>
                </a:solidFill>
                <a:prstDash val="solid"/>
              </a:ln>
              <a:latin typeface="Commodore PET" panose="02000000000000000000" pitchFamily="2" charset="0"/>
              <a:ea typeface="+mj-ea"/>
              <a:cs typeface="+mj-cs"/>
            </a:endParaRPr>
          </a:p>
        </p:txBody>
      </p:sp>
      <p:sp>
        <p:nvSpPr>
          <p:cNvPr id="5" name="Rechthoek: afgeronde bovenhoeken 4">
            <a:extLst>
              <a:ext uri="{FF2B5EF4-FFF2-40B4-BE49-F238E27FC236}">
                <a16:creationId xmlns:a16="http://schemas.microsoft.com/office/drawing/2014/main" id="{30C117E8-F17F-AD99-47F1-2E4D30DA6AD5}"/>
              </a:ext>
            </a:extLst>
          </p:cNvPr>
          <p:cNvSpPr/>
          <p:nvPr/>
        </p:nvSpPr>
        <p:spPr>
          <a:xfrm>
            <a:off x="516000" y="1629000"/>
            <a:ext cx="11295000" cy="499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marL="342900" indent="-342900" defTabSz="914400">
              <a:lnSpc>
                <a:spcPct val="120000"/>
              </a:lnSpc>
              <a:spcBef>
                <a:spcPct val="0"/>
              </a:spcBef>
              <a:spcAft>
                <a:spcPts val="600"/>
              </a:spcAft>
              <a:buFont typeface="Arial" panose="020B0604020202020204" pitchFamily="34" charset="0"/>
              <a:buChar char="•"/>
            </a:pPr>
            <a:r>
              <a:rPr lang="nl-BE" cap="all" dirty="0">
                <a:ln w="3175">
                  <a:noFill/>
                  <a:prstDash val="solid"/>
                </a:ln>
                <a:latin typeface="Commodore PET" panose="02000000000000000000" pitchFamily="2" charset="0"/>
                <a:ea typeface="+mj-ea"/>
                <a:cs typeface="+mj-cs"/>
              </a:rPr>
              <a:t>De </a:t>
            </a:r>
            <a:r>
              <a:rPr lang="nl-BE" cap="all" dirty="0" err="1">
                <a:ln w="3175">
                  <a:noFill/>
                  <a:prstDash val="solid"/>
                </a:ln>
                <a:latin typeface="Commodore PET" panose="02000000000000000000" pitchFamily="2" charset="0"/>
                <a:ea typeface="+mj-ea"/>
                <a:cs typeface="+mj-cs"/>
              </a:rPr>
              <a:t>eniac</a:t>
            </a:r>
            <a:r>
              <a:rPr lang="nl-BE" cap="all" dirty="0">
                <a:ln w="3175">
                  <a:noFill/>
                  <a:prstDash val="solid"/>
                </a:ln>
                <a:latin typeface="Commodore PET" panose="02000000000000000000" pitchFamily="2" charset="0"/>
                <a:ea typeface="+mj-ea"/>
                <a:cs typeface="+mj-cs"/>
              </a:rPr>
              <a:t> was de eerste echte programmeerbare </a:t>
            </a:r>
            <a:r>
              <a:rPr lang="nl-BE" cap="all" dirty="0" err="1">
                <a:ln w="3175">
                  <a:noFill/>
                  <a:prstDash val="solid"/>
                </a:ln>
                <a:latin typeface="Commodore PET" panose="02000000000000000000" pitchFamily="2" charset="0"/>
                <a:ea typeface="+mj-ea"/>
                <a:cs typeface="+mj-cs"/>
              </a:rPr>
              <a:t>electronische</a:t>
            </a:r>
            <a:r>
              <a:rPr lang="nl-BE" cap="all" dirty="0">
                <a:ln w="3175">
                  <a:noFill/>
                  <a:prstDash val="solid"/>
                </a:ln>
                <a:latin typeface="Commodore PET" panose="02000000000000000000" pitchFamily="2" charset="0"/>
                <a:ea typeface="+mj-ea"/>
                <a:cs typeface="+mj-cs"/>
              </a:rPr>
              <a:t> computer die </a:t>
            </a:r>
            <a:r>
              <a:rPr lang="nl-BE" cap="all" dirty="0" err="1">
                <a:ln w="3175">
                  <a:noFill/>
                  <a:prstDash val="solid"/>
                </a:ln>
                <a:latin typeface="Commodore PET" panose="02000000000000000000" pitchFamily="2" charset="0"/>
                <a:ea typeface="+mj-ea"/>
                <a:cs typeface="+mj-cs"/>
              </a:rPr>
              <a:t>turing</a:t>
            </a:r>
            <a:r>
              <a:rPr lang="nl-BE" cap="all" dirty="0">
                <a:ln w="3175">
                  <a:noFill/>
                  <a:prstDash val="solid"/>
                </a:ln>
                <a:latin typeface="Commodore PET" panose="02000000000000000000" pitchFamily="2" charset="0"/>
                <a:ea typeface="+mj-ea"/>
                <a:cs typeface="+mj-cs"/>
              </a:rPr>
              <a:t> compleet was.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18,000 vacuum tubes.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7,200 crystal diodes.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1,500 relays.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70,000 resistors.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10,000 capacitors.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+/- 5,000,000 hand-</a:t>
            </a:r>
            <a:r>
              <a:rPr lang="en-US" cap="all" dirty="0" err="1">
                <a:ln w="3175">
                  <a:noFill/>
                  <a:prstDash val="solid"/>
                </a:ln>
                <a:latin typeface="Commodore PET" panose="02000000000000000000" pitchFamily="2" charset="0"/>
                <a:ea typeface="+mj-ea"/>
                <a:cs typeface="+mj-cs"/>
              </a:rPr>
              <a:t>gesoldeerde</a:t>
            </a:r>
            <a:r>
              <a:rPr lang="en-US" cap="all" dirty="0">
                <a:ln w="3175">
                  <a:noFill/>
                  <a:prstDash val="solid"/>
                </a:ln>
                <a:latin typeface="Commodore PET" panose="02000000000000000000" pitchFamily="2" charset="0"/>
                <a:ea typeface="+mj-ea"/>
                <a:cs typeface="+mj-cs"/>
              </a:rPr>
              <a:t> </a:t>
            </a:r>
            <a:r>
              <a:rPr lang="en-US" cap="all" dirty="0" err="1">
                <a:ln w="3175">
                  <a:noFill/>
                  <a:prstDash val="solid"/>
                </a:ln>
                <a:latin typeface="Commodore PET" panose="02000000000000000000" pitchFamily="2" charset="0"/>
                <a:ea typeface="+mj-ea"/>
                <a:cs typeface="+mj-cs"/>
              </a:rPr>
              <a:t>verbindingen</a:t>
            </a:r>
            <a:r>
              <a:rPr lang="en-US" cap="all" dirty="0">
                <a:ln w="3175">
                  <a:noFill/>
                  <a:prstDash val="solid"/>
                </a:ln>
                <a:latin typeface="Commodore PET" panose="02000000000000000000" pitchFamily="2" charset="0"/>
                <a:ea typeface="+mj-ea"/>
                <a:cs typeface="+mj-cs"/>
              </a:rPr>
              <a:t>. </a:t>
            </a:r>
            <a:r>
              <a:rPr lang="en-US" cap="all" dirty="0" err="1">
                <a:ln w="3175">
                  <a:noFill/>
                  <a:prstDash val="solid"/>
                </a:ln>
                <a:latin typeface="Commodore PET" panose="02000000000000000000" pitchFamily="2" charset="0"/>
                <a:ea typeface="+mj-ea"/>
                <a:cs typeface="+mj-cs"/>
              </a:rPr>
              <a:t>Gewicht</a:t>
            </a:r>
            <a:r>
              <a:rPr lang="en-US" cap="all" dirty="0">
                <a:ln w="3175">
                  <a:noFill/>
                  <a:prstDash val="solid"/>
                </a:ln>
                <a:latin typeface="Commodore PET" panose="02000000000000000000" pitchFamily="2" charset="0"/>
                <a:ea typeface="+mj-ea"/>
                <a:cs typeface="+mj-cs"/>
              </a:rPr>
              <a:t> was </a:t>
            </a:r>
            <a:r>
              <a:rPr lang="en-US" cap="all" dirty="0" err="1">
                <a:ln w="3175">
                  <a:noFill/>
                  <a:prstDash val="solid"/>
                </a:ln>
                <a:latin typeface="Commodore PET" panose="02000000000000000000" pitchFamily="2" charset="0"/>
                <a:ea typeface="+mj-ea"/>
                <a:cs typeface="+mj-cs"/>
              </a:rPr>
              <a:t>meer</a:t>
            </a:r>
            <a:r>
              <a:rPr lang="en-US" cap="all" dirty="0">
                <a:ln w="3175">
                  <a:noFill/>
                  <a:prstDash val="solid"/>
                </a:ln>
                <a:latin typeface="Commodore PET" panose="02000000000000000000" pitchFamily="2" charset="0"/>
                <a:ea typeface="+mj-ea"/>
                <a:cs typeface="+mj-cs"/>
              </a:rPr>
              <a:t> dan 27 ton.</a:t>
            </a:r>
          </a:p>
          <a:p>
            <a:pPr marL="342900" indent="-342900" defTabSz="914400">
              <a:lnSpc>
                <a:spcPct val="120000"/>
              </a:lnSpc>
              <a:spcBef>
                <a:spcPct val="0"/>
              </a:spcBef>
              <a:spcAft>
                <a:spcPts val="600"/>
              </a:spcAft>
              <a:buFont typeface="Arial" panose="020B0604020202020204" pitchFamily="34" charset="0"/>
              <a:buChar char="•"/>
            </a:pPr>
            <a:r>
              <a:rPr lang="en-US" cap="all" dirty="0" err="1">
                <a:ln w="3175">
                  <a:noFill/>
                  <a:prstDash val="solid"/>
                </a:ln>
                <a:latin typeface="Commodore PET" panose="02000000000000000000" pitchFamily="2" charset="0"/>
                <a:ea typeface="+mj-ea"/>
                <a:cs typeface="+mj-cs"/>
              </a:rPr>
              <a:t>Grootte</a:t>
            </a:r>
            <a:r>
              <a:rPr lang="en-US" cap="all" dirty="0">
                <a:ln w="3175">
                  <a:noFill/>
                  <a:prstDash val="solid"/>
                </a:ln>
                <a:latin typeface="Commodore PET" panose="02000000000000000000" pitchFamily="2" charset="0"/>
                <a:ea typeface="+mj-ea"/>
                <a:cs typeface="+mj-cs"/>
              </a:rPr>
              <a:t> was 170 </a:t>
            </a:r>
            <a:r>
              <a:rPr lang="en-US" cap="all" dirty="0" err="1">
                <a:ln w="3175">
                  <a:noFill/>
                  <a:prstDash val="solid"/>
                </a:ln>
                <a:latin typeface="Commodore PET" panose="02000000000000000000" pitchFamily="2" charset="0"/>
                <a:ea typeface="+mj-ea"/>
                <a:cs typeface="+mj-cs"/>
              </a:rPr>
              <a:t>veriante</a:t>
            </a:r>
            <a:r>
              <a:rPr lang="en-US" cap="all" dirty="0">
                <a:ln w="3175">
                  <a:noFill/>
                  <a:prstDash val="solid"/>
                </a:ln>
                <a:latin typeface="Commodore PET" panose="02000000000000000000" pitchFamily="2" charset="0"/>
                <a:ea typeface="+mj-ea"/>
                <a:cs typeface="+mj-cs"/>
              </a:rPr>
              <a:t> meter.</a:t>
            </a:r>
          </a:p>
          <a:p>
            <a:pPr marL="342900" indent="-342900" defTabSz="914400">
              <a:lnSpc>
                <a:spcPct val="120000"/>
              </a:lnSpc>
              <a:spcBef>
                <a:spcPct val="0"/>
              </a:spcBef>
              <a:spcAft>
                <a:spcPts val="600"/>
              </a:spcAft>
              <a:buFont typeface="Arial" panose="020B0604020202020204" pitchFamily="34" charset="0"/>
              <a:buChar char="•"/>
            </a:pPr>
            <a:r>
              <a:rPr lang="en-US" cap="all" dirty="0" err="1">
                <a:ln w="3175">
                  <a:noFill/>
                  <a:prstDash val="solid"/>
                </a:ln>
                <a:latin typeface="Commodore PET" panose="02000000000000000000" pitchFamily="2" charset="0"/>
                <a:ea typeface="+mj-ea"/>
                <a:cs typeface="+mj-cs"/>
              </a:rPr>
              <a:t>Consumeerde</a:t>
            </a:r>
            <a:r>
              <a:rPr lang="en-US" cap="all" dirty="0">
                <a:ln w="3175">
                  <a:noFill/>
                  <a:prstDash val="solid"/>
                </a:ln>
                <a:latin typeface="Commodore PET" panose="02000000000000000000" pitchFamily="2" charset="0"/>
                <a:ea typeface="+mj-ea"/>
                <a:cs typeface="+mj-cs"/>
              </a:rPr>
              <a:t> 150 kW/h.</a:t>
            </a:r>
            <a:endParaRPr lang="nl-BE" cap="all" dirty="0">
              <a:ln w="3175">
                <a:noFill/>
                <a:prstDash val="solid"/>
              </a:ln>
              <a:latin typeface="Commodore PET" panose="02000000000000000000" pitchFamily="2" charset="0"/>
              <a:ea typeface="+mj-ea"/>
              <a:cs typeface="+mj-cs"/>
            </a:endParaRPr>
          </a:p>
        </p:txBody>
      </p:sp>
      <p:sp>
        <p:nvSpPr>
          <p:cNvPr id="6" name="Rechthoek: afgeronde bovenhoeken 5">
            <a:extLst>
              <a:ext uri="{FF2B5EF4-FFF2-40B4-BE49-F238E27FC236}">
                <a16:creationId xmlns:a16="http://schemas.microsoft.com/office/drawing/2014/main" id="{2221B80E-75B6-9F72-8024-D3AFDC345BE5}"/>
              </a:ext>
            </a:extLst>
          </p:cNvPr>
          <p:cNvSpPr/>
          <p:nvPr/>
        </p:nvSpPr>
        <p:spPr>
          <a:xfrm>
            <a:off x="6636000" y="2754000"/>
            <a:ext cx="4725000" cy="211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DE ENIAC WERKTE IN HET DECIMALE TALSTELSEL!</a:t>
            </a:r>
          </a:p>
        </p:txBody>
      </p:sp>
    </p:spTree>
    <p:extLst>
      <p:ext uri="{BB962C8B-B14F-4D97-AF65-F5344CB8AC3E}">
        <p14:creationId xmlns:p14="http://schemas.microsoft.com/office/powerpoint/2010/main" val="4115937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gebouw, weg, buiten&#10;&#10;Automatisch gegenereerde beschrijving">
            <a:extLst>
              <a:ext uri="{FF2B5EF4-FFF2-40B4-BE49-F238E27FC236}">
                <a16:creationId xmlns:a16="http://schemas.microsoft.com/office/drawing/2014/main" id="{A12EB3AF-C816-A8CA-6101-8EC30E4AB83B}"/>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8398" b="8396"/>
          <a:stretch/>
        </p:blipFill>
        <p:spPr>
          <a:xfrm>
            <a:off x="0" y="0"/>
            <a:ext cx="12192000" cy="6858000"/>
          </a:xfrm>
          <a:prstGeom prst="rect">
            <a:avLst/>
          </a:prstGeom>
        </p:spPr>
      </p:pic>
      <p:pic>
        <p:nvPicPr>
          <p:cNvPr id="2" name="Onlinemedia 1" title="Computer History: 1946 ENIAC co-inventor shares details of its design origins &amp; vacuum tube circuits">
            <a:hlinkClick r:id="" action="ppaction://media"/>
            <a:extLst>
              <a:ext uri="{FF2B5EF4-FFF2-40B4-BE49-F238E27FC236}">
                <a16:creationId xmlns:a16="http://schemas.microsoft.com/office/drawing/2014/main" id="{B4918DD1-B760-F522-3688-FF3F861E8ADC}"/>
              </a:ext>
            </a:extLst>
          </p:cNvPr>
          <p:cNvPicPr>
            <a:picLocks noRot="1" noChangeAspect="1"/>
          </p:cNvPicPr>
          <p:nvPr>
            <a:videoFile r:link="rId1"/>
          </p:nvPr>
        </p:nvPicPr>
        <p:blipFill>
          <a:blip r:embed="rId4"/>
          <a:stretch>
            <a:fillRect/>
          </a:stretch>
        </p:blipFill>
        <p:spPr>
          <a:xfrm>
            <a:off x="2136000" y="19440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F5EB2B7E-0079-9312-EF05-5CFDA394AD22}"/>
              </a:ext>
            </a:extLst>
          </p:cNvPr>
          <p:cNvSpPr/>
          <p:nvPr/>
        </p:nvSpPr>
        <p:spPr>
          <a:xfrm>
            <a:off x="1776000" y="189000"/>
            <a:ext cx="8640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1946</a:t>
            </a:r>
            <a:br>
              <a:rPr lang="nl-BE" sz="2400" cap="all" dirty="0">
                <a:ln w="3175">
                  <a:solidFill>
                    <a:schemeClr val="bg1"/>
                  </a:solidFill>
                  <a:prstDash val="solid"/>
                </a:ln>
                <a:latin typeface="Commodore PET" panose="02000000000000000000" pitchFamily="2" charset="0"/>
                <a:ea typeface="+mj-ea"/>
                <a:cs typeface="+mj-cs"/>
              </a:rPr>
            </a:br>
            <a:r>
              <a:rPr lang="nl-BE" sz="2400" cap="all" dirty="0" err="1">
                <a:ln w="3175">
                  <a:solidFill>
                    <a:schemeClr val="bg1"/>
                  </a:solidFill>
                  <a:prstDash val="solid"/>
                </a:ln>
                <a:latin typeface="Commodore PET" panose="02000000000000000000" pitchFamily="2" charset="0"/>
                <a:ea typeface="+mj-ea"/>
                <a:cs typeface="+mj-cs"/>
              </a:rPr>
              <a:t>eniac</a:t>
            </a:r>
            <a:endParaRPr lang="nl-BE" sz="2400" cap="all" dirty="0">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1509057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vloer, binnen, gebouw, plafond&#10;&#10;Automatisch gegenereerde beschrijving">
            <a:extLst>
              <a:ext uri="{FF2B5EF4-FFF2-40B4-BE49-F238E27FC236}">
                <a16:creationId xmlns:a16="http://schemas.microsoft.com/office/drawing/2014/main" id="{855467BD-8DA3-BB01-16B5-1F1149BC73A8}"/>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3568" b="3854"/>
          <a:stretch/>
        </p:blipFill>
        <p:spPr>
          <a:xfrm>
            <a:off x="0" y="0"/>
            <a:ext cx="12191999" cy="6858000"/>
          </a:xfrm>
          <a:prstGeom prst="rect">
            <a:avLst/>
          </a:prstGeom>
        </p:spPr>
      </p:pic>
      <p:sp>
        <p:nvSpPr>
          <p:cNvPr id="6" name="Rechthoek: afgeronde bovenhoeken 5">
            <a:extLst>
              <a:ext uri="{FF2B5EF4-FFF2-40B4-BE49-F238E27FC236}">
                <a16:creationId xmlns:a16="http://schemas.microsoft.com/office/drawing/2014/main" id="{6BCF24D2-8D8D-9B9D-5546-C9F92B520D4F}"/>
              </a:ext>
            </a:extLst>
          </p:cNvPr>
          <p:cNvSpPr/>
          <p:nvPr/>
        </p:nvSpPr>
        <p:spPr>
          <a:xfrm>
            <a:off x="174626" y="5640325"/>
            <a:ext cx="281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1948</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SSEC</a:t>
            </a:r>
          </a:p>
        </p:txBody>
      </p:sp>
      <p:sp>
        <p:nvSpPr>
          <p:cNvPr id="7" name="Rechthoek: afgeronde bovenhoeken 6">
            <a:extLst>
              <a:ext uri="{FF2B5EF4-FFF2-40B4-BE49-F238E27FC236}">
                <a16:creationId xmlns:a16="http://schemas.microsoft.com/office/drawing/2014/main" id="{EF4A10AB-7FE4-AAF4-999A-1DC106980414}"/>
              </a:ext>
            </a:extLst>
          </p:cNvPr>
          <p:cNvSpPr/>
          <p:nvPr/>
        </p:nvSpPr>
        <p:spPr>
          <a:xfrm>
            <a:off x="10011000" y="279000"/>
            <a:ext cx="1916374" cy="81353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err="1">
                <a:ln w="3175">
                  <a:solidFill>
                    <a:schemeClr val="bg1"/>
                  </a:solidFill>
                  <a:prstDash val="solid"/>
                </a:ln>
                <a:latin typeface="Commodore PET" panose="02000000000000000000" pitchFamily="2" charset="0"/>
                <a:ea typeface="+mj-ea"/>
                <a:cs typeface="+mj-cs"/>
              </a:rPr>
              <a:t>ibm</a:t>
            </a:r>
            <a:endParaRPr lang="nl-BE" sz="2400" cap="all" dirty="0">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3301967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10;&#10;Automatisch gegenereerde beschrijving">
            <a:extLst>
              <a:ext uri="{FF2B5EF4-FFF2-40B4-BE49-F238E27FC236}">
                <a16:creationId xmlns:a16="http://schemas.microsoft.com/office/drawing/2014/main" id="{41F4B5F3-00D0-F24E-BC57-AB8E6BFB8C3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4840" y="279001"/>
            <a:ext cx="4846160" cy="62886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693789B2-8C32-CE5E-1A29-E12E2793757D}"/>
              </a:ext>
            </a:extLst>
          </p:cNvPr>
          <p:cNvSpPr/>
          <p:nvPr/>
        </p:nvSpPr>
        <p:spPr>
          <a:xfrm>
            <a:off x="5556001" y="279000"/>
            <a:ext cx="346500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1949 EDVAC</a:t>
            </a:r>
          </a:p>
        </p:txBody>
      </p:sp>
      <p:pic>
        <p:nvPicPr>
          <p:cNvPr id="6" name="Afbeelding 5" descr="Afbeelding met person, muur, persoon, kostuum&#10;&#10;Automatisch gegenereerde beschrijving">
            <a:extLst>
              <a:ext uri="{FF2B5EF4-FFF2-40B4-BE49-F238E27FC236}">
                <a16:creationId xmlns:a16="http://schemas.microsoft.com/office/drawing/2014/main" id="{A35CF2A7-7005-D21C-7942-F360207043F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81000" y="160763"/>
            <a:ext cx="2506160" cy="3268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8" name="Rechthoek: afgeronde diagonale hoeken 7">
            <a:extLst>
              <a:ext uri="{FF2B5EF4-FFF2-40B4-BE49-F238E27FC236}">
                <a16:creationId xmlns:a16="http://schemas.microsoft.com/office/drawing/2014/main" id="{BFDA5D0F-16BA-8699-5AB0-0AECE29DD15B}"/>
              </a:ext>
            </a:extLst>
          </p:cNvPr>
          <p:cNvSpPr/>
          <p:nvPr/>
        </p:nvSpPr>
        <p:spPr>
          <a:xfrm>
            <a:off x="5556001" y="1719000"/>
            <a:ext cx="3465000" cy="171000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600" cap="all" dirty="0">
                <a:ln w="3175">
                  <a:noFill/>
                  <a:prstDash val="solid"/>
                </a:ln>
                <a:latin typeface="Commodore PET" panose="02000000000000000000" pitchFamily="2" charset="0"/>
                <a:ea typeface="+mj-ea"/>
                <a:cs typeface="+mj-cs"/>
              </a:rPr>
              <a:t>Opvolger van de </a:t>
            </a:r>
            <a:r>
              <a:rPr lang="nl-BE" sz="1600" cap="all" dirty="0" err="1">
                <a:ln w="3175">
                  <a:noFill/>
                  <a:prstDash val="solid"/>
                </a:ln>
                <a:latin typeface="Commodore PET" panose="02000000000000000000" pitchFamily="2" charset="0"/>
                <a:ea typeface="+mj-ea"/>
                <a:cs typeface="+mj-cs"/>
              </a:rPr>
              <a:t>eniac</a:t>
            </a:r>
            <a:r>
              <a:rPr lang="nl-BE" sz="1600" cap="all" dirty="0">
                <a:ln w="3175">
                  <a:noFill/>
                  <a:prstDash val="solid"/>
                </a:ln>
                <a:latin typeface="Commodore PET" panose="02000000000000000000" pitchFamily="2" charset="0"/>
                <a:ea typeface="+mj-ea"/>
                <a:cs typeface="+mj-cs"/>
              </a:rPr>
              <a:t>, en werkt volgens de </a:t>
            </a:r>
            <a:r>
              <a:rPr lang="nl-BE" sz="1600" cap="all" dirty="0" err="1">
                <a:ln w="3175">
                  <a:noFill/>
                  <a:prstDash val="solid"/>
                </a:ln>
                <a:latin typeface="Commodore PET" panose="02000000000000000000" pitchFamily="2" charset="0"/>
                <a:ea typeface="+mj-ea"/>
                <a:cs typeface="+mj-cs"/>
              </a:rPr>
              <a:t>von</a:t>
            </a:r>
            <a:r>
              <a:rPr lang="nl-BE" sz="1600" cap="all" dirty="0">
                <a:ln w="3175">
                  <a:noFill/>
                  <a:prstDash val="solid"/>
                </a:ln>
                <a:latin typeface="Commodore PET" panose="02000000000000000000" pitchFamily="2" charset="0"/>
                <a:ea typeface="+mj-ea"/>
                <a:cs typeface="+mj-cs"/>
              </a:rPr>
              <a:t> </a:t>
            </a:r>
            <a:r>
              <a:rPr lang="nl-BE" sz="1600" cap="all" dirty="0" err="1">
                <a:ln w="3175">
                  <a:noFill/>
                  <a:prstDash val="solid"/>
                </a:ln>
                <a:latin typeface="Commodore PET" panose="02000000000000000000" pitchFamily="2" charset="0"/>
                <a:ea typeface="+mj-ea"/>
                <a:cs typeface="+mj-cs"/>
              </a:rPr>
              <a:t>neuman</a:t>
            </a:r>
            <a:r>
              <a:rPr lang="nl-BE" sz="1600" cap="all" dirty="0">
                <a:ln w="3175">
                  <a:noFill/>
                  <a:prstDash val="solid"/>
                </a:ln>
                <a:latin typeface="Commodore PET" panose="02000000000000000000" pitchFamily="2" charset="0"/>
                <a:ea typeface="+mj-ea"/>
                <a:cs typeface="+mj-cs"/>
              </a:rPr>
              <a:t> architectuur.</a:t>
            </a:r>
          </a:p>
        </p:txBody>
      </p:sp>
      <p:pic>
        <p:nvPicPr>
          <p:cNvPr id="15" name="Afbeelding 14">
            <a:extLst>
              <a:ext uri="{FF2B5EF4-FFF2-40B4-BE49-F238E27FC236}">
                <a16:creationId xmlns:a16="http://schemas.microsoft.com/office/drawing/2014/main" id="{A98CFDFA-DD06-AB57-C681-96C9559DFF18}"/>
              </a:ext>
            </a:extLst>
          </p:cNvPr>
          <p:cNvPicPr>
            <a:picLocks noChangeAspect="1"/>
          </p:cNvPicPr>
          <p:nvPr/>
        </p:nvPicPr>
        <p:blipFill>
          <a:blip r:embed="rId4">
            <a:duotone>
              <a:prstClr val="black"/>
              <a:srgbClr val="D9C3A5">
                <a:tint val="50000"/>
                <a:satMod val="180000"/>
              </a:srgbClr>
            </a:duotone>
          </a:blip>
          <a:stretch>
            <a:fillRect/>
          </a:stretch>
        </p:blipFill>
        <p:spPr>
          <a:xfrm>
            <a:off x="5556000" y="3654000"/>
            <a:ext cx="6331159" cy="2927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31124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041AE0AD-AB3B-2B69-94C3-91AEC17DCF30}"/>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0147"/>
          <a:stretch/>
        </p:blipFill>
        <p:spPr>
          <a:xfrm>
            <a:off x="0" y="0"/>
            <a:ext cx="12192000" cy="6845400"/>
          </a:xfrm>
          <a:prstGeom prst="rect">
            <a:avLst/>
          </a:prstGeom>
        </p:spPr>
      </p:pic>
      <p:sp>
        <p:nvSpPr>
          <p:cNvPr id="2" name="Rechthoek: afgeronde bovenhoeken 1">
            <a:extLst>
              <a:ext uri="{FF2B5EF4-FFF2-40B4-BE49-F238E27FC236}">
                <a16:creationId xmlns:a16="http://schemas.microsoft.com/office/drawing/2014/main" id="{55E9E09A-824C-E00A-E3B7-856C1EE3F764}"/>
              </a:ext>
            </a:extLst>
          </p:cNvPr>
          <p:cNvSpPr/>
          <p:nvPr/>
        </p:nvSpPr>
        <p:spPr>
          <a:xfrm>
            <a:off x="381000" y="5454000"/>
            <a:ext cx="346500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1947 1949 </a:t>
            </a:r>
            <a:r>
              <a:rPr lang="nl-BE" sz="2400" cap="all" dirty="0" err="1">
                <a:ln w="3175">
                  <a:solidFill>
                    <a:schemeClr val="bg1"/>
                  </a:solidFill>
                  <a:prstDash val="solid"/>
                </a:ln>
                <a:latin typeface="Commodore PET" panose="02000000000000000000" pitchFamily="2" charset="0"/>
                <a:ea typeface="+mj-ea"/>
                <a:cs typeface="+mj-cs"/>
              </a:rPr>
              <a:t>EDsAC</a:t>
            </a:r>
            <a:endParaRPr lang="nl-BE" sz="2400" cap="all" dirty="0">
              <a:ln w="3175">
                <a:solidFill>
                  <a:schemeClr val="bg1"/>
                </a:solidFill>
                <a:prstDash val="solid"/>
              </a:ln>
              <a:latin typeface="Commodore PET" panose="02000000000000000000" pitchFamily="2" charset="0"/>
              <a:ea typeface="+mj-ea"/>
              <a:cs typeface="+mj-cs"/>
            </a:endParaRPr>
          </a:p>
        </p:txBody>
      </p:sp>
      <p:sp>
        <p:nvSpPr>
          <p:cNvPr id="5" name="Rechthoek: afgeronde diagonale hoeken 4">
            <a:extLst>
              <a:ext uri="{FF2B5EF4-FFF2-40B4-BE49-F238E27FC236}">
                <a16:creationId xmlns:a16="http://schemas.microsoft.com/office/drawing/2014/main" id="{E72B3E5B-16BA-4ECC-6623-A31410CC46CA}"/>
              </a:ext>
            </a:extLst>
          </p:cNvPr>
          <p:cNvSpPr/>
          <p:nvPr/>
        </p:nvSpPr>
        <p:spPr>
          <a:xfrm>
            <a:off x="5556000" y="1224000"/>
            <a:ext cx="5264999" cy="382500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600" cap="all" dirty="0">
                <a:ln w="3175">
                  <a:noFill/>
                  <a:prstDash val="solid"/>
                </a:ln>
                <a:latin typeface="Commodore PET" panose="02000000000000000000" pitchFamily="2" charset="0"/>
                <a:ea typeface="+mj-ea"/>
                <a:cs typeface="+mj-cs"/>
              </a:rPr>
              <a:t>Britse Opvolger van de </a:t>
            </a:r>
            <a:r>
              <a:rPr lang="nl-BE" sz="1600" cap="all" dirty="0" err="1">
                <a:ln w="3175">
                  <a:noFill/>
                  <a:prstDash val="solid"/>
                </a:ln>
                <a:latin typeface="Commodore PET" panose="02000000000000000000" pitchFamily="2" charset="0"/>
                <a:ea typeface="+mj-ea"/>
                <a:cs typeface="+mj-cs"/>
              </a:rPr>
              <a:t>eniac</a:t>
            </a:r>
            <a:r>
              <a:rPr lang="nl-BE" sz="1600" cap="all" dirty="0">
                <a:ln w="3175">
                  <a:noFill/>
                  <a:prstDash val="solid"/>
                </a:ln>
                <a:latin typeface="Commodore PET" panose="02000000000000000000" pitchFamily="2" charset="0"/>
                <a:ea typeface="+mj-ea"/>
                <a:cs typeface="+mj-cs"/>
              </a:rPr>
              <a:t>. Sinds 2018 kan je een replica van deze computer terug vinden in het </a:t>
            </a:r>
            <a:r>
              <a:rPr lang="nl-BE" sz="1600" cap="all" dirty="0" err="1">
                <a:ln w="3175">
                  <a:noFill/>
                  <a:prstDash val="solid"/>
                </a:ln>
                <a:latin typeface="Commodore PET" panose="02000000000000000000" pitchFamily="2" charset="0"/>
                <a:ea typeface="+mj-ea"/>
                <a:cs typeface="+mj-cs"/>
              </a:rPr>
              <a:t>barley</a:t>
            </a:r>
            <a:r>
              <a:rPr lang="nl-BE" sz="1600" cap="all" dirty="0">
                <a:ln w="3175">
                  <a:noFill/>
                  <a:prstDash val="solid"/>
                </a:ln>
                <a:latin typeface="Commodore PET" panose="02000000000000000000" pitchFamily="2" charset="0"/>
                <a:ea typeface="+mj-ea"/>
                <a:cs typeface="+mj-cs"/>
              </a:rPr>
              <a:t> </a:t>
            </a:r>
            <a:r>
              <a:rPr lang="nl-BE" sz="1600" cap="all" dirty="0" err="1">
                <a:ln w="3175">
                  <a:noFill/>
                  <a:prstDash val="solid"/>
                </a:ln>
                <a:latin typeface="Commodore PET" panose="02000000000000000000" pitchFamily="2" charset="0"/>
                <a:ea typeface="+mj-ea"/>
                <a:cs typeface="+mj-cs"/>
              </a:rPr>
              <a:t>national</a:t>
            </a:r>
            <a:r>
              <a:rPr lang="nl-BE" sz="1600" cap="all" dirty="0">
                <a:ln w="3175">
                  <a:noFill/>
                  <a:prstDash val="solid"/>
                </a:ln>
                <a:latin typeface="Commodore PET" panose="02000000000000000000" pitchFamily="2" charset="0"/>
                <a:ea typeface="+mj-ea"/>
                <a:cs typeface="+mj-cs"/>
              </a:rPr>
              <a:t> computer museum.</a:t>
            </a:r>
          </a:p>
          <a:p>
            <a:pPr defTabSz="914400">
              <a:lnSpc>
                <a:spcPct val="120000"/>
              </a:lnSpc>
              <a:spcBef>
                <a:spcPct val="0"/>
              </a:spcBef>
              <a:spcAft>
                <a:spcPts val="600"/>
              </a:spcAft>
            </a:pPr>
            <a:r>
              <a:rPr lang="nl-BE" sz="1600" cap="all" dirty="0">
                <a:ln w="3175">
                  <a:noFill/>
                  <a:prstDash val="solid"/>
                </a:ln>
                <a:latin typeface="Commodore PET" panose="02000000000000000000" pitchFamily="2" charset="0"/>
                <a:ea typeface="+mj-ea"/>
                <a:cs typeface="+mj-cs"/>
              </a:rPr>
              <a:t>Deze computer was ook volledig digitaal en werkte volgens het </a:t>
            </a:r>
            <a:r>
              <a:rPr lang="nl-BE" sz="1600" cap="all" dirty="0" err="1">
                <a:ln w="3175">
                  <a:noFill/>
                  <a:prstDash val="solid"/>
                </a:ln>
                <a:latin typeface="Commodore PET" panose="02000000000000000000" pitchFamily="2" charset="0"/>
                <a:ea typeface="+mj-ea"/>
                <a:cs typeface="+mj-cs"/>
              </a:rPr>
              <a:t>von</a:t>
            </a:r>
            <a:r>
              <a:rPr lang="nl-BE" sz="1600" cap="all" dirty="0">
                <a:ln w="3175">
                  <a:noFill/>
                  <a:prstDash val="solid"/>
                </a:ln>
                <a:latin typeface="Commodore PET" panose="02000000000000000000" pitchFamily="2" charset="0"/>
                <a:ea typeface="+mj-ea"/>
                <a:cs typeface="+mj-cs"/>
              </a:rPr>
              <a:t> </a:t>
            </a:r>
            <a:r>
              <a:rPr lang="nl-BE" sz="1600" cap="all" dirty="0" err="1">
                <a:ln w="3175">
                  <a:noFill/>
                  <a:prstDash val="solid"/>
                </a:ln>
                <a:latin typeface="Commodore PET" panose="02000000000000000000" pitchFamily="2" charset="0"/>
                <a:ea typeface="+mj-ea"/>
                <a:cs typeface="+mj-cs"/>
              </a:rPr>
              <a:t>neumann</a:t>
            </a:r>
            <a:r>
              <a:rPr lang="nl-BE" sz="1600" cap="all" dirty="0">
                <a:ln w="3175">
                  <a:noFill/>
                  <a:prstDash val="solid"/>
                </a:ln>
                <a:latin typeface="Commodore PET" panose="02000000000000000000" pitchFamily="2" charset="0"/>
                <a:ea typeface="+mj-ea"/>
                <a:cs typeface="+mj-cs"/>
              </a:rPr>
              <a:t> principe.</a:t>
            </a:r>
          </a:p>
        </p:txBody>
      </p:sp>
    </p:spTree>
    <p:extLst>
      <p:ext uri="{BB962C8B-B14F-4D97-AF65-F5344CB8AC3E}">
        <p14:creationId xmlns:p14="http://schemas.microsoft.com/office/powerpoint/2010/main" val="3709024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afgeronde bovenhoeken 1">
            <a:extLst>
              <a:ext uri="{FF2B5EF4-FFF2-40B4-BE49-F238E27FC236}">
                <a16:creationId xmlns:a16="http://schemas.microsoft.com/office/drawing/2014/main" id="{22F686CD-9319-C5D1-4E72-62B1A9F75340}"/>
              </a:ext>
            </a:extLst>
          </p:cNvPr>
          <p:cNvSpPr/>
          <p:nvPr/>
        </p:nvSpPr>
        <p:spPr>
          <a:xfrm>
            <a:off x="381000" y="5454000"/>
            <a:ext cx="346500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1951</a:t>
            </a:r>
          </a:p>
          <a:p>
            <a:pPr algn="ctr" defTabSz="914400">
              <a:lnSpc>
                <a:spcPct val="120000"/>
              </a:lnSpc>
              <a:spcBef>
                <a:spcPct val="0"/>
              </a:spcBef>
              <a:spcAft>
                <a:spcPts val="600"/>
              </a:spcAft>
            </a:pPr>
            <a:r>
              <a:rPr lang="nl-BE" sz="2400" cap="all" dirty="0" err="1">
                <a:ln w="3175">
                  <a:solidFill>
                    <a:schemeClr val="bg1"/>
                  </a:solidFill>
                  <a:prstDash val="solid"/>
                </a:ln>
                <a:latin typeface="Commodore PET" panose="02000000000000000000" pitchFamily="2" charset="0"/>
                <a:ea typeface="+mj-ea"/>
                <a:cs typeface="+mj-cs"/>
              </a:rPr>
              <a:t>leo</a:t>
            </a:r>
            <a:endParaRPr lang="nl-BE" sz="2400" cap="all" dirty="0">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4042405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0" name="Picture 6" descr="De bronafbeelding bekijken">
            <a:extLst>
              <a:ext uri="{FF2B5EF4-FFF2-40B4-BE49-F238E27FC236}">
                <a16:creationId xmlns:a16="http://schemas.microsoft.com/office/drawing/2014/main" id="{31989D4C-08E9-754C-F137-26D7F097F7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96" r="16808"/>
          <a:stretch/>
        </p:blipFill>
        <p:spPr bwMode="auto">
          <a:xfrm>
            <a:off x="-3704" y="9000"/>
            <a:ext cx="463558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4AF85A7-9754-9462-FBDC-CD410C0420C2}"/>
              </a:ext>
            </a:extLst>
          </p:cNvPr>
          <p:cNvSpPr txBox="1"/>
          <p:nvPr/>
        </p:nvSpPr>
        <p:spPr>
          <a:xfrm>
            <a:off x="4976897" y="1137349"/>
            <a:ext cx="7038890" cy="5261651"/>
          </a:xfrm>
          <a:prstGeom prst="rect">
            <a:avLst/>
          </a:prstGeom>
        </p:spPr>
        <p:txBody>
          <a:bodyPr vert="horz" lIns="91440" tIns="45720" rIns="91440" bIns="45720" rtlCol="0">
            <a:noAutofit/>
          </a:bodyPr>
          <a:lstStyle/>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a:t>
            </a: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boeiende</a:t>
            </a:r>
            <a:r>
              <a:rPr lang="en-US" sz="1200" dirty="0">
                <a:latin typeface="Commodore PET" panose="02000000000000000000" pitchFamily="2" charset="0"/>
              </a:rPr>
              <a:t> </a:t>
            </a:r>
            <a:r>
              <a:rPr lang="en-US" sz="1200" dirty="0" err="1">
                <a:latin typeface="Commodore PET" panose="02000000000000000000" pitchFamily="2" charset="0"/>
              </a:rPr>
              <a:t>geschiedenis</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De </a:t>
            </a:r>
            <a:r>
              <a:rPr lang="en-US" sz="1200" dirty="0" err="1">
                <a:latin typeface="Commodore PET" panose="02000000000000000000" pitchFamily="2" charset="0"/>
              </a:rPr>
              <a:t>oorsprong</a:t>
            </a:r>
            <a:r>
              <a:rPr lang="en-US" sz="1200" dirty="0">
                <a:latin typeface="Commodore PET" panose="02000000000000000000" pitchFamily="2" charset="0"/>
              </a:rPr>
              <a:t> van de </a:t>
            </a:r>
            <a:r>
              <a:rPr lang="en-US" sz="1200" dirty="0" err="1">
                <a:latin typeface="Commodore PET" panose="02000000000000000000" pitchFamily="2" charset="0"/>
              </a:rPr>
              <a:t>huidige</a:t>
            </a:r>
            <a:r>
              <a:rPr lang="en-US" sz="1200" dirty="0">
                <a:latin typeface="Commodore PET" panose="02000000000000000000" pitchFamily="2" charset="0"/>
              </a:rPr>
              <a:t> computer </a:t>
            </a:r>
            <a:r>
              <a:rPr lang="en-US" sz="1200" dirty="0" err="1">
                <a:latin typeface="Commodore PET" panose="02000000000000000000" pitchFamily="2" charset="0"/>
              </a:rPr>
              <a:t>architectuur</a:t>
            </a:r>
            <a:r>
              <a:rPr lang="en-US" sz="1200" dirty="0">
                <a:latin typeface="Commodore PET" panose="02000000000000000000" pitchFamily="2" charset="0"/>
              </a:rPr>
              <a:t>: CPU, ALU, RAM, ROM, </a:t>
            </a:r>
            <a:r>
              <a:rPr lang="en-US" sz="1200" dirty="0" err="1">
                <a:latin typeface="Commodore PET" panose="02000000000000000000" pitchFamily="2" charset="0"/>
              </a:rPr>
              <a:t>getal</a:t>
            </a:r>
            <a:r>
              <a:rPr lang="en-US" sz="1200" dirty="0">
                <a:latin typeface="Commodore PET" panose="02000000000000000000" pitchFamily="2" charset="0"/>
              </a:rPr>
              <a:t> </a:t>
            </a:r>
            <a:r>
              <a:rPr lang="en-US" sz="1200" dirty="0" err="1">
                <a:latin typeface="Commodore PET" panose="02000000000000000000" pitchFamily="2" charset="0"/>
              </a:rPr>
              <a:t>omzetting</a:t>
            </a:r>
            <a:r>
              <a:rPr lang="en-US" sz="1200" dirty="0">
                <a:latin typeface="Commodore PET" panose="02000000000000000000" pitchFamily="2" charset="0"/>
              </a:rPr>
              <a:t> </a:t>
            </a:r>
            <a:r>
              <a:rPr lang="en-US" sz="1200" dirty="0" err="1">
                <a:latin typeface="Commodore PET" panose="02000000000000000000" pitchFamily="2" charset="0"/>
              </a:rPr>
              <a:t>tussen</a:t>
            </a:r>
            <a:r>
              <a:rPr lang="en-US" sz="1200" dirty="0">
                <a:latin typeface="Commodore PET" panose="02000000000000000000" pitchFamily="2" charset="0"/>
              </a:rPr>
              <a:t> </a:t>
            </a:r>
            <a:r>
              <a:rPr lang="en-US" sz="1200" dirty="0" err="1">
                <a:latin typeface="Commodore PET" panose="02000000000000000000" pitchFamily="2" charset="0"/>
              </a:rPr>
              <a:t>binair</a:t>
            </a:r>
            <a:r>
              <a:rPr lang="en-US" sz="1200" dirty="0">
                <a:latin typeface="Commodore PET" panose="02000000000000000000" pitchFamily="2" charset="0"/>
              </a:rPr>
              <a:t>, </a:t>
            </a:r>
            <a:r>
              <a:rPr lang="en-US" sz="1200" dirty="0" err="1">
                <a:latin typeface="Commodore PET" panose="02000000000000000000" pitchFamily="2" charset="0"/>
              </a:rPr>
              <a:t>hexadecimaal</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logische</a:t>
            </a:r>
            <a:r>
              <a:rPr lang="en-US" sz="1200" dirty="0">
                <a:latin typeface="Commodore PET" panose="02000000000000000000" pitchFamily="2" charset="0"/>
              </a:rPr>
              <a:t> </a:t>
            </a:r>
            <a:r>
              <a:rPr lang="en-US" sz="1200" dirty="0" err="1">
                <a:latin typeface="Commodore PET" panose="02000000000000000000" pitchFamily="2" charset="0"/>
              </a:rPr>
              <a:t>operaties</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Leer </a:t>
            </a:r>
            <a:r>
              <a:rPr lang="en-US" sz="1200" dirty="0" err="1">
                <a:latin typeface="Commodore PET" panose="02000000000000000000" pitchFamily="2" charset="0"/>
              </a:rPr>
              <a:t>welke</a:t>
            </a:r>
            <a:r>
              <a:rPr lang="en-US" sz="1200" dirty="0">
                <a:latin typeface="Commodore PET" panose="02000000000000000000" pitchFamily="2" charset="0"/>
              </a:rPr>
              <a:t> </a:t>
            </a:r>
            <a:r>
              <a:rPr lang="en-US" sz="1200" dirty="0" err="1">
                <a:latin typeface="Commodore PET" panose="02000000000000000000" pitchFamily="2" charset="0"/>
              </a:rPr>
              <a:t>soorten</a:t>
            </a:r>
            <a:r>
              <a:rPr lang="en-US" sz="1200" dirty="0">
                <a:latin typeface="Commodore PET" panose="02000000000000000000" pitchFamily="2" charset="0"/>
              </a:rPr>
              <a:t> </a:t>
            </a:r>
            <a:r>
              <a:rPr lang="en-US" sz="1200" dirty="0" err="1">
                <a:latin typeface="Commodore PET" panose="02000000000000000000" pitchFamily="2" charset="0"/>
              </a:rPr>
              <a:t>programmeertalen</a:t>
            </a:r>
            <a:r>
              <a:rPr lang="en-US" sz="1200" dirty="0">
                <a:latin typeface="Commodore PET" panose="02000000000000000000" pitchFamily="2" charset="0"/>
              </a:rPr>
              <a:t> er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dat</a:t>
            </a:r>
            <a:r>
              <a:rPr lang="en-US" sz="1200" dirty="0">
                <a:latin typeface="Commodore PET" panose="02000000000000000000" pitchFamily="2" charset="0"/>
              </a:rPr>
              <a:t> het </a:t>
            </a:r>
            <a:r>
              <a:rPr lang="en-US" sz="1200" dirty="0" err="1">
                <a:latin typeface="Commodore PET" panose="02000000000000000000" pitchFamily="2" charset="0"/>
              </a:rPr>
              <a:t>maken</a:t>
            </a:r>
            <a:r>
              <a:rPr lang="en-US" sz="1200" dirty="0">
                <a:latin typeface="Commodore PET" panose="02000000000000000000" pitchFamily="2" charset="0"/>
              </a:rPr>
              <a:t> van </a:t>
            </a:r>
            <a:r>
              <a:rPr lang="en-US" sz="1200" dirty="0" err="1">
                <a:latin typeface="Commodore PET" panose="02000000000000000000" pitchFamily="2" charset="0"/>
              </a:rPr>
              <a:t>programmas</a:t>
            </a:r>
            <a:r>
              <a:rPr lang="en-US" sz="1200" dirty="0">
                <a:latin typeface="Commodore PET" panose="02000000000000000000" pitchFamily="2" charset="0"/>
              </a:rPr>
              <a:t> </a:t>
            </a:r>
            <a:r>
              <a:rPr lang="en-US" sz="1200" dirty="0" err="1">
                <a:latin typeface="Commodore PET" panose="02000000000000000000" pitchFamily="2" charset="0"/>
              </a:rPr>
              <a:t>niet</a:t>
            </a:r>
            <a:r>
              <a:rPr lang="en-US" sz="1200" dirty="0">
                <a:latin typeface="Commodore PET" panose="02000000000000000000" pitchFamily="2" charset="0"/>
              </a:rPr>
              <a:t> </a:t>
            </a:r>
            <a:r>
              <a:rPr lang="en-US" sz="1200" dirty="0" err="1">
                <a:latin typeface="Commodore PET" panose="02000000000000000000" pitchFamily="2" charset="0"/>
              </a:rPr>
              <a:t>moeilijk</a:t>
            </a:r>
            <a:r>
              <a:rPr lang="en-US" sz="1200" dirty="0">
                <a:latin typeface="Commodore PET" panose="02000000000000000000" pitchFamily="2" charset="0"/>
              </a:rPr>
              <a:t> is.</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de </a:t>
            </a:r>
            <a:r>
              <a:rPr lang="en-US" sz="1200" dirty="0" err="1">
                <a:latin typeface="Commodore PET" panose="02000000000000000000" pitchFamily="2" charset="0"/>
              </a:rPr>
              <a:t>machinetaal</a:t>
            </a:r>
            <a:r>
              <a:rPr lang="en-US" sz="1200" dirty="0">
                <a:latin typeface="Commodore PET" panose="02000000000000000000" pitchFamily="2" charset="0"/>
              </a:rPr>
              <a:t> </a:t>
            </a:r>
            <a:r>
              <a:rPr lang="en-US" sz="1200" dirty="0" err="1">
                <a:latin typeface="Commodore PET" panose="02000000000000000000" pitchFamily="2" charset="0"/>
              </a:rPr>
              <a:t>a.d.h.v</a:t>
            </a:r>
            <a:r>
              <a:rPr lang="en-US" sz="1200" dirty="0">
                <a:latin typeface="Commodore PET" panose="02000000000000000000" pitchFamily="2" charset="0"/>
              </a:rPr>
              <a:t>. de MOS6502 microprocessor.</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Ervaar</a:t>
            </a:r>
            <a:r>
              <a:rPr lang="en-US" sz="1200" dirty="0">
                <a:latin typeface="Commodore PET" panose="02000000000000000000" pitchFamily="2" charset="0"/>
              </a:rPr>
              <a:t> de </a:t>
            </a:r>
            <a:r>
              <a:rPr lang="en-US" sz="1200" dirty="0" err="1">
                <a:latin typeface="Commodore PET" panose="02000000000000000000" pitchFamily="2" charset="0"/>
              </a:rPr>
              <a:t>oude</a:t>
            </a:r>
            <a:r>
              <a:rPr lang="en-US" sz="1200" dirty="0">
                <a:latin typeface="Commodore PET" panose="02000000000000000000" pitchFamily="2" charset="0"/>
              </a:rPr>
              <a:t> home computers in de </a:t>
            </a:r>
            <a:r>
              <a:rPr lang="en-US" sz="1200" dirty="0" err="1">
                <a:latin typeface="Commodore PET" panose="02000000000000000000" pitchFamily="2" charset="0"/>
              </a:rPr>
              <a:t>klas</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via emulators. Leer de machine </a:t>
            </a:r>
            <a:r>
              <a:rPr lang="en-US" sz="1200" dirty="0" err="1">
                <a:latin typeface="Commodore PET" panose="02000000000000000000" pitchFamily="2" charset="0"/>
              </a:rPr>
              <a:t>besturen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Waar</a:t>
            </a:r>
            <a:r>
              <a:rPr lang="en-US" sz="1200" dirty="0">
                <a:latin typeface="Commodore PET" panose="02000000000000000000" pitchFamily="2" charset="0"/>
              </a:rPr>
              <a:t> </a:t>
            </a:r>
            <a:r>
              <a:rPr lang="en-US" sz="1200" dirty="0" err="1">
                <a:latin typeface="Commodore PET" panose="02000000000000000000" pitchFamily="2" charset="0"/>
              </a:rPr>
              <a:t>liggen</a:t>
            </a:r>
            <a:r>
              <a:rPr lang="en-US" sz="1200" dirty="0">
                <a:latin typeface="Commodore PET" panose="02000000000000000000" pitchFamily="2" charset="0"/>
              </a:rPr>
              <a:t> de </a:t>
            </a:r>
            <a:r>
              <a:rPr lang="en-US" sz="1200" dirty="0" err="1">
                <a:latin typeface="Commodore PET" panose="02000000000000000000" pitchFamily="2" charset="0"/>
              </a:rPr>
              <a:t>uitdagingen</a:t>
            </a:r>
            <a:r>
              <a:rPr lang="en-US" sz="1200" dirty="0">
                <a:latin typeface="Commodore PET" panose="02000000000000000000" pitchFamily="2" charset="0"/>
              </a:rPr>
              <a:t> in de </a:t>
            </a:r>
            <a:r>
              <a:rPr lang="en-US" sz="1200" dirty="0" err="1">
                <a:latin typeface="Commodore PET" panose="02000000000000000000" pitchFamily="2" charset="0"/>
              </a:rPr>
              <a:t>toekomst</a:t>
            </a:r>
            <a:r>
              <a:rPr lang="en-US" sz="1200" dirty="0">
                <a:latin typeface="Commodore PET" panose="02000000000000000000" pitchFamily="2" charset="0"/>
              </a:rPr>
              <a:t> </a:t>
            </a:r>
            <a:r>
              <a:rPr lang="en-US" sz="1200" dirty="0" err="1">
                <a:latin typeface="Commodore PET" panose="02000000000000000000" pitchFamily="2" charset="0"/>
              </a:rPr>
              <a:t>voor</a:t>
            </a:r>
            <a:r>
              <a:rPr lang="en-US" sz="1200" dirty="0">
                <a:latin typeface="Commodore PET" panose="02000000000000000000" pitchFamily="2" charset="0"/>
              </a:rPr>
              <a:t> de computer </a:t>
            </a:r>
            <a:r>
              <a:rPr lang="en-US" sz="1200" dirty="0" err="1">
                <a:latin typeface="Commodore PET" panose="02000000000000000000" pitchFamily="2" charset="0"/>
              </a:rPr>
              <a:t>industrie</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opportuniteiten</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gevaren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Een</a:t>
            </a:r>
            <a:r>
              <a:rPr lang="en-US" sz="1200" dirty="0">
                <a:latin typeface="Commodore PET" panose="02000000000000000000" pitchFamily="2" charset="0"/>
              </a:rPr>
              <a:t> brede </a:t>
            </a:r>
            <a:r>
              <a:rPr lang="en-US" sz="1200" dirty="0" err="1">
                <a:latin typeface="Commodore PET" panose="02000000000000000000" pitchFamily="2" charset="0"/>
              </a:rPr>
              <a:t>visie</a:t>
            </a:r>
            <a:r>
              <a:rPr lang="en-US" sz="1200" dirty="0">
                <a:latin typeface="Commodore PET" panose="02000000000000000000" pitchFamily="2" charset="0"/>
              </a:rPr>
              <a:t>, </a:t>
            </a: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wegwijzer</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basis </a:t>
            </a:r>
            <a:r>
              <a:rPr lang="en-US" sz="1200" dirty="0" err="1">
                <a:latin typeface="Commodore PET" panose="02000000000000000000" pitchFamily="2" charset="0"/>
              </a:rPr>
              <a:t>voor</a:t>
            </a:r>
            <a:r>
              <a:rPr lang="en-US" sz="1200" dirty="0">
                <a:latin typeface="Commodore PET" panose="02000000000000000000" pitchFamily="2" charset="0"/>
              </a:rPr>
              <a:t> je </a:t>
            </a:r>
            <a:r>
              <a:rPr lang="en-US" sz="1200" dirty="0" err="1">
                <a:latin typeface="Commodore PET" panose="02000000000000000000" pitchFamily="2" charset="0"/>
              </a:rPr>
              <a:t>verdere</a:t>
            </a:r>
            <a:r>
              <a:rPr lang="en-US" sz="1200" dirty="0">
                <a:latin typeface="Commodore PET" panose="02000000000000000000" pitchFamily="2" charset="0"/>
              </a:rPr>
              <a:t> </a:t>
            </a:r>
            <a:r>
              <a:rPr lang="en-US" sz="1200" dirty="0" err="1">
                <a:latin typeface="Commodore PET" panose="02000000000000000000" pitchFamily="2" charset="0"/>
              </a:rPr>
              <a:t>leven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studie</a:t>
            </a:r>
            <a:r>
              <a:rPr lang="en-US" sz="1200" dirty="0">
                <a:latin typeface="Commodore PET" panose="02000000000000000000" pitchFamily="2" charset="0"/>
              </a:rPr>
              <a:t>. Je </a:t>
            </a:r>
            <a:r>
              <a:rPr lang="en-US" sz="1200" dirty="0" err="1">
                <a:latin typeface="Commodore PET" panose="02000000000000000000" pitchFamily="2" charset="0"/>
              </a:rPr>
              <a:t>zal</a:t>
            </a:r>
            <a:r>
              <a:rPr lang="en-US" sz="1200" dirty="0">
                <a:latin typeface="Commodore PET" panose="02000000000000000000" pitchFamily="2" charset="0"/>
              </a:rPr>
              <a:t> </a:t>
            </a:r>
            <a:r>
              <a:rPr lang="en-US" sz="1200" dirty="0" err="1">
                <a:latin typeface="Commodore PET" panose="02000000000000000000" pitchFamily="2" charset="0"/>
              </a:rPr>
              <a:t>ongetwijfeld</a:t>
            </a:r>
            <a:r>
              <a:rPr lang="en-US" sz="1200" dirty="0">
                <a:latin typeface="Commodore PET" panose="02000000000000000000" pitchFamily="2" charset="0"/>
              </a:rPr>
              <a:t> in </a:t>
            </a:r>
            <a:r>
              <a:rPr lang="en-US" sz="1200" dirty="0" err="1">
                <a:latin typeface="Commodore PET" panose="02000000000000000000" pitchFamily="2" charset="0"/>
              </a:rPr>
              <a:t>aanraking</a:t>
            </a:r>
            <a:r>
              <a:rPr lang="en-US" sz="1200" dirty="0">
                <a:latin typeface="Commodore PET" panose="02000000000000000000" pitchFamily="2" charset="0"/>
              </a:rPr>
              <a:t> </a:t>
            </a:r>
            <a:r>
              <a:rPr lang="en-US" sz="1200" dirty="0" err="1">
                <a:latin typeface="Commodore PET" panose="02000000000000000000" pitchFamily="2" charset="0"/>
              </a:rPr>
              <a:t>komen</a:t>
            </a:r>
            <a:r>
              <a:rPr lang="en-US" sz="1200" dirty="0">
                <a:latin typeface="Commodore PET" panose="02000000000000000000" pitchFamily="2" charset="0"/>
              </a:rPr>
              <a:t> met computers, </a:t>
            </a:r>
            <a:r>
              <a:rPr lang="en-US" sz="1200" dirty="0" err="1">
                <a:latin typeface="Commodore PET" panose="02000000000000000000" pitchFamily="2" charset="0"/>
              </a:rPr>
              <a:t>ongeacht</a:t>
            </a:r>
            <a:r>
              <a:rPr lang="en-US" sz="1200" dirty="0">
                <a:latin typeface="Commodore PET" panose="02000000000000000000" pitchFamily="2" charset="0"/>
              </a:rPr>
              <a:t> je </a:t>
            </a:r>
            <a:r>
              <a:rPr lang="en-US" sz="1200" dirty="0" err="1">
                <a:latin typeface="Commodore PET" panose="02000000000000000000" pitchFamily="2" charset="0"/>
              </a:rPr>
              <a:t>studiekeuze</a:t>
            </a:r>
            <a:r>
              <a:rPr lang="en-US" sz="1200" dirty="0">
                <a:latin typeface="Commodore PET" panose="02000000000000000000" pitchFamily="2" charset="0"/>
              </a:rPr>
              <a:t>.</a:t>
            </a:r>
          </a:p>
        </p:txBody>
      </p:sp>
      <p:sp>
        <p:nvSpPr>
          <p:cNvPr id="11" name="Rechthoek: afgeronde bovenhoeken 10">
            <a:extLst>
              <a:ext uri="{FF2B5EF4-FFF2-40B4-BE49-F238E27FC236}">
                <a16:creationId xmlns:a16="http://schemas.microsoft.com/office/drawing/2014/main" id="{644653C3-A962-237C-C83B-C620C04DEEB1}"/>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dirty="0">
                <a:ln w="3175">
                  <a:solidFill>
                    <a:schemeClr val="bg1"/>
                  </a:solidFill>
                </a:ln>
                <a:latin typeface="Commodore PET" panose="02000000000000000000" pitchFamily="2" charset="0"/>
              </a:rPr>
              <a:t>DOELSTELLINGEN</a:t>
            </a:r>
            <a:endParaRPr lang="nl-BE" sz="2800" cap="all" dirty="0">
              <a:ln w="3175">
                <a:solidFill>
                  <a:schemeClr val="bg1"/>
                </a:solidFill>
                <a:prstDash val="solid"/>
              </a:ln>
              <a:latin typeface="Commodore PET" panose="02000000000000000000" pitchFamily="2" charset="0"/>
              <a:ea typeface="+mj-ea"/>
              <a:cs typeface="+mj-cs"/>
            </a:endParaRPr>
          </a:p>
        </p:txBody>
      </p:sp>
      <p:sp>
        <p:nvSpPr>
          <p:cNvPr id="9" name="Tekstvak 8">
            <a:extLst>
              <a:ext uri="{FF2B5EF4-FFF2-40B4-BE49-F238E27FC236}">
                <a16:creationId xmlns:a16="http://schemas.microsoft.com/office/drawing/2014/main" id="{8E03F651-77B0-2712-4C23-85373E91AEEC}"/>
              </a:ext>
            </a:extLst>
          </p:cNvPr>
          <p:cNvSpPr txBox="1"/>
          <p:nvPr/>
        </p:nvSpPr>
        <p:spPr>
          <a:xfrm>
            <a:off x="21000" y="6455834"/>
            <a:ext cx="3549084" cy="369332"/>
          </a:xfrm>
          <a:prstGeom prst="rect">
            <a:avLst/>
          </a:prstGeom>
          <a:noFill/>
        </p:spPr>
        <p:txBody>
          <a:bodyPr wrap="square">
            <a:spAutoFit/>
          </a:bodyPr>
          <a:lstStyle/>
          <a:p>
            <a:r>
              <a:rPr lang="nl-BE" dirty="0">
                <a:hlinkClick r:id="rId4">
                  <a:extLst>
                    <a:ext uri="{A12FA001-AC4F-418D-AE19-62706E023703}">
                      <ahyp:hlinkClr xmlns:ahyp="http://schemas.microsoft.com/office/drawing/2018/hyperlinkcolor" val="tx"/>
                    </a:ext>
                  </a:extLst>
                </a:hlinkClick>
              </a:rPr>
              <a:t>https://youtu.be/AvDUDGiL9EQ</a:t>
            </a:r>
            <a:endParaRPr lang="nl-BE" dirty="0"/>
          </a:p>
        </p:txBody>
      </p:sp>
      <p:sp>
        <p:nvSpPr>
          <p:cNvPr id="10" name="Tekstvak 9">
            <a:extLst>
              <a:ext uri="{FF2B5EF4-FFF2-40B4-BE49-F238E27FC236}">
                <a16:creationId xmlns:a16="http://schemas.microsoft.com/office/drawing/2014/main" id="{318F8A48-EF23-D241-9CDC-6E61412B5BDE}"/>
              </a:ext>
            </a:extLst>
          </p:cNvPr>
          <p:cNvSpPr txBox="1"/>
          <p:nvPr/>
        </p:nvSpPr>
        <p:spPr>
          <a:xfrm>
            <a:off x="21000" y="6070059"/>
            <a:ext cx="3468765" cy="369332"/>
          </a:xfrm>
          <a:prstGeom prst="rect">
            <a:avLst/>
          </a:prstGeom>
          <a:noFill/>
        </p:spPr>
        <p:txBody>
          <a:bodyPr wrap="square">
            <a:spAutoFit/>
          </a:bodyPr>
          <a:lstStyle/>
          <a:p>
            <a:r>
              <a:rPr lang="nl-BE" dirty="0">
                <a:hlinkClick r:id="rId5">
                  <a:extLst>
                    <a:ext uri="{A12FA001-AC4F-418D-AE19-62706E023703}">
                      <ahyp:hlinkClr xmlns:ahyp="http://schemas.microsoft.com/office/drawing/2018/hyperlinkcolor" val="tx"/>
                    </a:ext>
                  </a:extLst>
                </a:hlinkClick>
              </a:rPr>
              <a:t>https://youtu.be/iF8CnG7ee-A</a:t>
            </a:r>
            <a:endParaRPr lang="nl-BE" dirty="0"/>
          </a:p>
        </p:txBody>
      </p:sp>
    </p:spTree>
    <p:extLst>
      <p:ext uri="{BB962C8B-B14F-4D97-AF65-F5344CB8AC3E}">
        <p14:creationId xmlns:p14="http://schemas.microsoft.com/office/powerpoint/2010/main" val="2720935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binnen, vloer, plafond&#10;&#10;Automatisch gegenereerde beschrijving">
            <a:extLst>
              <a:ext uri="{FF2B5EF4-FFF2-40B4-BE49-F238E27FC236}">
                <a16:creationId xmlns:a16="http://schemas.microsoft.com/office/drawing/2014/main" id="{494CC119-8D28-EE4E-D425-2E8E9C437607}"/>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3781" t="7349" r="3781" b="5380"/>
          <a:stretch/>
        </p:blipFill>
        <p:spPr>
          <a:xfrm>
            <a:off x="0" y="-959723"/>
            <a:ext cx="12261000" cy="8862571"/>
          </a:xfrm>
          <a:prstGeom prst="rect">
            <a:avLst/>
          </a:prstGeom>
        </p:spPr>
      </p:pic>
      <p:sp>
        <p:nvSpPr>
          <p:cNvPr id="7" name="Rechthoek: afgeronde bovenhoeken 6">
            <a:extLst>
              <a:ext uri="{FF2B5EF4-FFF2-40B4-BE49-F238E27FC236}">
                <a16:creationId xmlns:a16="http://schemas.microsoft.com/office/drawing/2014/main" id="{ECD9F35A-664D-70E8-C177-07309BF3954A}"/>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De </a:t>
            </a:r>
            <a:r>
              <a:rPr lang="nl-BE" sz="2800" cap="all" dirty="0" err="1">
                <a:ln w="3175">
                  <a:solidFill>
                    <a:schemeClr val="bg1"/>
                  </a:solidFill>
                  <a:prstDash val="solid"/>
                </a:ln>
                <a:latin typeface="Commodore PET" panose="02000000000000000000" pitchFamily="2" charset="0"/>
                <a:ea typeface="+mj-ea"/>
                <a:cs typeface="+mj-cs"/>
              </a:rPr>
              <a:t>whirlwind</a:t>
            </a:r>
            <a:endParaRPr lang="nl-BE" sz="2800" cap="all" dirty="0">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1230013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B83E2AF1-B390-296D-9125-1221359D8CD8}"/>
              </a:ext>
            </a:extLst>
          </p:cNvPr>
          <p:cNvSpPr txBox="1"/>
          <p:nvPr/>
        </p:nvSpPr>
        <p:spPr>
          <a:xfrm>
            <a:off x="1461000" y="279000"/>
            <a:ext cx="6105196" cy="3416320"/>
          </a:xfrm>
          <a:prstGeom prst="rect">
            <a:avLst/>
          </a:prstGeom>
          <a:noFill/>
        </p:spPr>
        <p:txBody>
          <a:bodyPr wrap="square">
            <a:spAutoFit/>
          </a:bodyPr>
          <a:lstStyle/>
          <a:p>
            <a:r>
              <a:rPr lang="nl-BE" dirty="0"/>
              <a:t>We leggen de basis via de computer geschiedenis en de computer architectuur. We proberen in deze les ons in te leven in de "waarom" vraag en het fundament van de computers. We brengen deze evolutie naar de 8-bit computer architectuur, die we ook uitproberen in de klas. We vermijden te veel aandacht aan programmatie in deze les, om iedereen het vertrouwen te geven dan het allemaal best ok is, maar we investeren wat tijd om de omgeving goed op te zetten, zodat iedereen "mee" is, ook de minder gevorderden. We leggen de basis van de programmeertalen, de C-taal en de machine taal, en we delen kennis materiaal uit dat we doornemen. We reflecteren en proberen onze eerste stapjes te zetten.</a:t>
            </a:r>
          </a:p>
        </p:txBody>
      </p:sp>
      <p:sp>
        <p:nvSpPr>
          <p:cNvPr id="5" name="Tekstvak 4">
            <a:extLst>
              <a:ext uri="{FF2B5EF4-FFF2-40B4-BE49-F238E27FC236}">
                <a16:creationId xmlns:a16="http://schemas.microsoft.com/office/drawing/2014/main" id="{CCCCE978-F068-AD1B-3F2A-EF8614F5E766}"/>
              </a:ext>
            </a:extLst>
          </p:cNvPr>
          <p:cNvSpPr txBox="1"/>
          <p:nvPr/>
        </p:nvSpPr>
        <p:spPr>
          <a:xfrm>
            <a:off x="1551000" y="4059000"/>
            <a:ext cx="6105196" cy="1200329"/>
          </a:xfrm>
          <a:prstGeom prst="rect">
            <a:avLst/>
          </a:prstGeom>
          <a:noFill/>
        </p:spPr>
        <p:txBody>
          <a:bodyPr wrap="square">
            <a:spAutoFit/>
          </a:bodyPr>
          <a:lstStyle/>
          <a:p>
            <a:r>
              <a:rPr lang="nl-BE" dirty="0"/>
              <a:t>We tonen in de klas een oude Commodore PET 8032. Zo zien we dat computers vroeger een andere beleving waren in vergelijking met vandaag. Via deze weg leren we over de CPU, het geheugen, scherm, geluid, hardware van de jaren 70.</a:t>
            </a:r>
          </a:p>
        </p:txBody>
      </p:sp>
      <p:sp>
        <p:nvSpPr>
          <p:cNvPr id="7" name="Tekstvak 6">
            <a:extLst>
              <a:ext uri="{FF2B5EF4-FFF2-40B4-BE49-F238E27FC236}">
                <a16:creationId xmlns:a16="http://schemas.microsoft.com/office/drawing/2014/main" id="{82DE1918-94BB-D7EC-FD00-701DFA7CB745}"/>
              </a:ext>
            </a:extLst>
          </p:cNvPr>
          <p:cNvSpPr txBox="1"/>
          <p:nvPr/>
        </p:nvSpPr>
        <p:spPr>
          <a:xfrm>
            <a:off x="3036833" y="2413338"/>
            <a:ext cx="6105196" cy="2031325"/>
          </a:xfrm>
          <a:prstGeom prst="rect">
            <a:avLst/>
          </a:prstGeom>
          <a:noFill/>
        </p:spPr>
        <p:txBody>
          <a:bodyPr wrap="square">
            <a:spAutoFit/>
          </a:bodyPr>
          <a:lstStyle/>
          <a:p>
            <a:r>
              <a:rPr lang="nl-BE" dirty="0"/>
              <a:t>De machine taal is de taal van het brein van de computer. We leren hoe de 6502 processor werkt, zodat je echt begrijpt hoe een computer omgaat met geheugen, registers, machine instructies, hardware enzovoort. Het is niet de bedoeling dat we zelf machinetaal schrijven, maar we kunnen de machinetaal bekijken a.d.h.v. de gecompileerde programma's geschreven in de C-taal.</a:t>
            </a:r>
          </a:p>
        </p:txBody>
      </p:sp>
      <p:sp>
        <p:nvSpPr>
          <p:cNvPr id="9" name="Tekstvak 8">
            <a:extLst>
              <a:ext uri="{FF2B5EF4-FFF2-40B4-BE49-F238E27FC236}">
                <a16:creationId xmlns:a16="http://schemas.microsoft.com/office/drawing/2014/main" id="{BD98DB41-3F5D-E86A-77E2-9ED737E82481}"/>
              </a:ext>
            </a:extLst>
          </p:cNvPr>
          <p:cNvSpPr txBox="1"/>
          <p:nvPr/>
        </p:nvSpPr>
        <p:spPr>
          <a:xfrm>
            <a:off x="3036833" y="2828836"/>
            <a:ext cx="6105196" cy="1200329"/>
          </a:xfrm>
          <a:prstGeom prst="rect">
            <a:avLst/>
          </a:prstGeom>
          <a:noFill/>
        </p:spPr>
        <p:txBody>
          <a:bodyPr wrap="square">
            <a:spAutoFit/>
          </a:bodyPr>
          <a:lstStyle/>
          <a:p>
            <a:r>
              <a:rPr lang="nl-BE" dirty="0"/>
              <a:t>Zelfreflectie. Was het leuk? Wat vonden we interessant? Wat zou er beter kunnen? Wat vinden we moeilijk. We bespreken ook het belang van zelf exploratie en nodigen jullie uit om zelf wat materiaal op te zoeken en </a:t>
            </a:r>
            <a:r>
              <a:rPr lang="nl-BE" dirty="0" err="1"/>
              <a:t>videos</a:t>
            </a:r>
            <a:r>
              <a:rPr lang="nl-BE" dirty="0"/>
              <a:t> te bekijken.</a:t>
            </a:r>
          </a:p>
        </p:txBody>
      </p:sp>
      <p:sp>
        <p:nvSpPr>
          <p:cNvPr id="11" name="Tekstvak 10">
            <a:extLst>
              <a:ext uri="{FF2B5EF4-FFF2-40B4-BE49-F238E27FC236}">
                <a16:creationId xmlns:a16="http://schemas.microsoft.com/office/drawing/2014/main" id="{97879485-88F7-4371-CE65-5D64CEE03C56}"/>
              </a:ext>
            </a:extLst>
          </p:cNvPr>
          <p:cNvSpPr txBox="1"/>
          <p:nvPr/>
        </p:nvSpPr>
        <p:spPr>
          <a:xfrm>
            <a:off x="3036833" y="2551837"/>
            <a:ext cx="6105196" cy="1754326"/>
          </a:xfrm>
          <a:prstGeom prst="rect">
            <a:avLst/>
          </a:prstGeom>
          <a:noFill/>
        </p:spPr>
        <p:txBody>
          <a:bodyPr wrap="square">
            <a:spAutoFit/>
          </a:bodyPr>
          <a:lstStyle/>
          <a:p>
            <a:r>
              <a:rPr lang="nl-BE" dirty="0"/>
              <a:t>We leren enkele fundamenten van de C-taal, maar doen dit om het programmeren te ervaren, maar ook om te tonen hoe een computer intern werkt. We programmeren spelenderwijs via "</a:t>
            </a:r>
            <a:r>
              <a:rPr lang="nl-BE" dirty="0" err="1"/>
              <a:t>sceleton</a:t>
            </a:r>
            <a:r>
              <a:rPr lang="nl-BE" dirty="0"/>
              <a:t>" programma's die we trachten te vervolledigen via eenvoudige oefeningen. Ze kunnen we je een goeie introductie van de programmatie, zodat je later zelf verder kan exploreren.</a:t>
            </a:r>
          </a:p>
        </p:txBody>
      </p:sp>
    </p:spTree>
    <p:extLst>
      <p:ext uri="{BB962C8B-B14F-4D97-AF65-F5344CB8AC3E}">
        <p14:creationId xmlns:p14="http://schemas.microsoft.com/office/powerpoint/2010/main" val="425282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CDBE4BD0-2A9E-9196-DF2E-C55F8285AFF1}"/>
              </a:ext>
            </a:extLst>
          </p:cNvPr>
          <p:cNvSpPr txBox="1"/>
          <p:nvPr/>
        </p:nvSpPr>
        <p:spPr>
          <a:xfrm>
            <a:off x="2451000" y="1449000"/>
            <a:ext cx="6105196" cy="2862322"/>
          </a:xfrm>
          <a:prstGeom prst="rect">
            <a:avLst/>
          </a:prstGeom>
          <a:noFill/>
        </p:spPr>
        <p:txBody>
          <a:bodyPr wrap="square">
            <a:spAutoFit/>
          </a:bodyPr>
          <a:lstStyle/>
          <a:p>
            <a:r>
              <a:rPr lang="nl-BE" dirty="0"/>
              <a:t>Introductie</a:t>
            </a:r>
          </a:p>
          <a:p>
            <a:r>
              <a:rPr lang="nl-BE" dirty="0"/>
              <a:t>Doelstelling module</a:t>
            </a:r>
          </a:p>
          <a:p>
            <a:r>
              <a:rPr lang="nl-BE" dirty="0" err="1"/>
              <a:t>Ijsbreker</a:t>
            </a:r>
            <a:r>
              <a:rPr lang="nl-BE" dirty="0"/>
              <a:t>, wie is wie</a:t>
            </a:r>
          </a:p>
          <a:p>
            <a:r>
              <a:rPr lang="nl-BE" dirty="0"/>
              <a:t>Referentie materiaal</a:t>
            </a:r>
          </a:p>
          <a:p>
            <a:r>
              <a:rPr lang="nl-BE" dirty="0"/>
              <a:t>	</a:t>
            </a:r>
            <a:r>
              <a:rPr lang="nl-BE" dirty="0" err="1"/>
              <a:t>Github</a:t>
            </a:r>
            <a:endParaRPr lang="nl-BE" dirty="0"/>
          </a:p>
          <a:p>
            <a:r>
              <a:rPr lang="nl-BE" dirty="0"/>
              <a:t>	Uitleg gebruik PCs</a:t>
            </a:r>
          </a:p>
          <a:p>
            <a:r>
              <a:rPr lang="nl-BE" dirty="0"/>
              <a:t>Aandachtspunten</a:t>
            </a:r>
          </a:p>
          <a:p>
            <a:r>
              <a:rPr lang="nl-BE" dirty="0"/>
              <a:t>	Wie heeft welke interesse gebieden?</a:t>
            </a:r>
          </a:p>
          <a:p>
            <a:r>
              <a:rPr lang="nl-BE" dirty="0"/>
              <a:t>	Zijn er verwachtingen?</a:t>
            </a:r>
          </a:p>
          <a:p>
            <a:r>
              <a:rPr lang="nl-BE" dirty="0"/>
              <a:t>	Voor wie is dit allemaal onbekend terrein?</a:t>
            </a:r>
          </a:p>
        </p:txBody>
      </p:sp>
    </p:spTree>
    <p:extLst>
      <p:ext uri="{BB962C8B-B14F-4D97-AF65-F5344CB8AC3E}">
        <p14:creationId xmlns:p14="http://schemas.microsoft.com/office/powerpoint/2010/main" val="10708954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Tijdelijke aanduiding voor inhoud 72">
            <a:extLst>
              <a:ext uri="{FF2B5EF4-FFF2-40B4-BE49-F238E27FC236}">
                <a16:creationId xmlns:a16="http://schemas.microsoft.com/office/drawing/2014/main" id="{53D0BD81-CBF0-C168-9A61-D2310C621B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00" y="1"/>
            <a:ext cx="11799986" cy="6882634"/>
          </a:xfrm>
        </p:spPr>
      </p:pic>
    </p:spTree>
    <p:extLst>
      <p:ext uri="{BB962C8B-B14F-4D97-AF65-F5344CB8AC3E}">
        <p14:creationId xmlns:p14="http://schemas.microsoft.com/office/powerpoint/2010/main" val="3691513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algn="ctr" defTabSz="914400">
              <a:lnSpc>
                <a:spcPct val="200000"/>
              </a:lnSpc>
              <a:spcBef>
                <a:spcPct val="0"/>
              </a:spcBef>
              <a:spcAft>
                <a:spcPts val="600"/>
              </a:spcAft>
            </a:pPr>
            <a:r>
              <a:rPr lang="en-US" sz="3200" cap="all" dirty="0">
                <a:ln w="9525">
                  <a:solidFill>
                    <a:schemeClr val="bg1"/>
                  </a:solidFill>
                  <a:prstDash val="solid"/>
                </a:ln>
                <a:latin typeface="Commodore PET" panose="02000000000000000000" pitchFamily="2" charset="0"/>
                <a:ea typeface="+mj-ea"/>
                <a:cs typeface="+mj-cs"/>
              </a:rPr>
              <a:t>De </a:t>
            </a:r>
            <a:r>
              <a:rPr lang="en-US" sz="3200" cap="all" dirty="0" err="1">
                <a:ln w="9525">
                  <a:solidFill>
                    <a:schemeClr val="bg1"/>
                  </a:solidFill>
                  <a:prstDash val="solid"/>
                </a:ln>
                <a:latin typeface="Commodore PET" panose="02000000000000000000" pitchFamily="2" charset="0"/>
                <a:ea typeface="+mj-ea"/>
                <a:cs typeface="+mj-cs"/>
              </a:rPr>
              <a:t>Pioniers</a:t>
            </a:r>
            <a:endParaRPr lang="en-US" sz="3200" cap="all" dirty="0">
              <a:ln w="9525">
                <a:solidFill>
                  <a:schemeClr val="bg1"/>
                </a:solidFill>
                <a:prstDash val="solid"/>
              </a:ln>
              <a:latin typeface="Commodore PET" panose="02000000000000000000" pitchFamily="2" charset="0"/>
              <a:ea typeface="+mj-ea"/>
              <a:cs typeface="+mj-cs"/>
            </a:endParaRPr>
          </a:p>
          <a:p>
            <a:pPr algn="ctr" defTabSz="914400">
              <a:lnSpc>
                <a:spcPct val="200000"/>
              </a:lnSpc>
              <a:spcBef>
                <a:spcPct val="0"/>
              </a:spcBef>
              <a:spcAft>
                <a:spcPts val="600"/>
              </a:spcAft>
            </a:pPr>
            <a:r>
              <a:rPr lang="en-US" sz="2000" cap="all" dirty="0">
                <a:ln w="9525">
                  <a:solidFill>
                    <a:schemeClr val="bg1"/>
                  </a:solidFill>
                  <a:prstDash val="solid"/>
                </a:ln>
                <a:latin typeface="Commodore PET" panose="02000000000000000000" pitchFamily="2" charset="0"/>
                <a:ea typeface="+mj-ea"/>
                <a:cs typeface="+mj-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22567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Afbeelding met tekst, persoon, wit&#10;&#10;Automatisch gegenereerde beschrijving">
            <a:extLst>
              <a:ext uri="{FF2B5EF4-FFF2-40B4-BE49-F238E27FC236}">
                <a16:creationId xmlns:a16="http://schemas.microsoft.com/office/drawing/2014/main" id="{007FC78A-6E82-99A4-4F3A-BE87C65A3673}"/>
              </a:ext>
            </a:extLst>
          </p:cNvPr>
          <p:cNvPicPr>
            <a:picLocks noChangeAspect="1"/>
          </p:cNvPicPr>
          <p:nvPr/>
        </p:nvPicPr>
        <p:blipFill rotWithShape="1">
          <a:blip r:embed="rId2">
            <a:alphaModFix/>
            <a:duotone>
              <a:schemeClr val="bg2">
                <a:shade val="45000"/>
                <a:satMod val="135000"/>
              </a:schemeClr>
              <a:prstClr val="white"/>
            </a:duotone>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Tree>
    <p:extLst>
      <p:ext uri="{BB962C8B-B14F-4D97-AF65-F5344CB8AC3E}">
        <p14:creationId xmlns:p14="http://schemas.microsoft.com/office/powerpoint/2010/main" val="222285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tekst, binnen, persoon, scène&#10;&#10;Automatisch gegenereerde beschrijving">
            <a:extLst>
              <a:ext uri="{FF2B5EF4-FFF2-40B4-BE49-F238E27FC236}">
                <a16:creationId xmlns:a16="http://schemas.microsoft.com/office/drawing/2014/main" id="{230190CB-EC89-75D6-B819-AD76DE78B1CD}"/>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2669"/>
          <a:stretch/>
        </p:blipFill>
        <p:spPr>
          <a:xfrm>
            <a:off x="5871000" y="-16170"/>
            <a:ext cx="6301905" cy="3984288"/>
          </a:xfrm>
          <a:prstGeom prst="rect">
            <a:avLst/>
          </a:prstGeom>
        </p:spPr>
      </p:pic>
      <p:pic>
        <p:nvPicPr>
          <p:cNvPr id="10" name="Afbeelding 9" descr="Afbeelding met tekst, persoon, mensen, staand&#10;&#10;Automatisch gegenereerde beschrijving">
            <a:extLst>
              <a:ext uri="{FF2B5EF4-FFF2-40B4-BE49-F238E27FC236}">
                <a16:creationId xmlns:a16="http://schemas.microsoft.com/office/drawing/2014/main" id="{60AB4C27-D237-27F6-5163-972F682FEF4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23179"/>
          <a:stretch/>
        </p:blipFill>
        <p:spPr>
          <a:xfrm>
            <a:off x="0" y="2199656"/>
            <a:ext cx="6572250" cy="4683000"/>
          </a:xfrm>
          <a:prstGeom prst="rect">
            <a:avLst/>
          </a:prstGeom>
        </p:spPr>
      </p:pic>
      <p:pic>
        <p:nvPicPr>
          <p:cNvPr id="4" name="Afbeelding 3" descr="Afbeelding met trein, spoor, buiten, wit&#10;&#10;Automatisch gegenereerde beschrijving">
            <a:extLst>
              <a:ext uri="{FF2B5EF4-FFF2-40B4-BE49-F238E27FC236}">
                <a16:creationId xmlns:a16="http://schemas.microsoft.com/office/drawing/2014/main" id="{0F008641-02AD-C7A0-D99D-6AF953D314B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000" y="9000"/>
            <a:ext cx="6096000" cy="3363924"/>
          </a:xfrm>
          <a:prstGeom prst="rect">
            <a:avLst/>
          </a:prstGeom>
        </p:spPr>
      </p:pic>
      <p:pic>
        <p:nvPicPr>
          <p:cNvPr id="12" name="Afbeelding 11" descr="Afbeelding met buiten, oud&#10;&#10;Automatisch gegenereerde beschrijving">
            <a:extLst>
              <a:ext uri="{FF2B5EF4-FFF2-40B4-BE49-F238E27FC236}">
                <a16:creationId xmlns:a16="http://schemas.microsoft.com/office/drawing/2014/main" id="{9192E239-27F2-0214-49A0-D1E8EB90C05E}"/>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t="-22074" b="-7584"/>
          <a:stretch/>
        </p:blipFill>
        <p:spPr>
          <a:xfrm>
            <a:off x="6530940" y="2829720"/>
            <a:ext cx="5685060" cy="4331768"/>
          </a:xfrm>
          <a:prstGeom prst="rect">
            <a:avLst/>
          </a:prstGeom>
        </p:spPr>
      </p:pic>
      <p:sp>
        <p:nvSpPr>
          <p:cNvPr id="2" name="Rechthoek: afgeronde bovenhoeken 1">
            <a:extLst>
              <a:ext uri="{FF2B5EF4-FFF2-40B4-BE49-F238E27FC236}">
                <a16:creationId xmlns:a16="http://schemas.microsoft.com/office/drawing/2014/main" id="{9BB0ACB1-CFB3-109B-BCF9-492281134555}"/>
              </a:ext>
            </a:extLst>
          </p:cNvPr>
          <p:cNvSpPr/>
          <p:nvPr/>
        </p:nvSpPr>
        <p:spPr>
          <a:xfrm>
            <a:off x="201000" y="144000"/>
            <a:ext cx="4815000" cy="940225"/>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000" cap="all" dirty="0">
                <a:ln w="3175">
                  <a:solidFill>
                    <a:schemeClr val="bg1"/>
                  </a:solidFill>
                  <a:prstDash val="solid"/>
                </a:ln>
                <a:latin typeface="Commodore PET" panose="02000000000000000000" pitchFamily="2" charset="0"/>
                <a:ea typeface="+mj-ea"/>
                <a:cs typeface="+mj-cs"/>
              </a:rPr>
              <a:t>Een leven zonder computers?</a:t>
            </a:r>
          </a:p>
        </p:txBody>
      </p:sp>
    </p:spTree>
    <p:extLst>
      <p:ext uri="{BB962C8B-B14F-4D97-AF65-F5344CB8AC3E}">
        <p14:creationId xmlns:p14="http://schemas.microsoft.com/office/powerpoint/2010/main" val="967135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3AFA705-F033-0DB8-DAC0-9B3042ED1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725" y="0"/>
            <a:ext cx="9478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0BEA23DC-E087-D4A4-01D2-1A4C1CEA7740}"/>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Charles </a:t>
            </a:r>
            <a:r>
              <a:rPr lang="nl-BE" sz="2800" cap="all" dirty="0" err="1">
                <a:ln w="3175">
                  <a:solidFill>
                    <a:schemeClr val="bg1"/>
                  </a:solidFill>
                  <a:prstDash val="solid"/>
                </a:ln>
                <a:latin typeface="Commodore PET" panose="02000000000000000000" pitchFamily="2" charset="0"/>
                <a:ea typeface="+mj-ea"/>
                <a:cs typeface="+mj-cs"/>
              </a:rPr>
              <a:t>babbage</a:t>
            </a:r>
            <a:endParaRPr lang="nl-BE" sz="2800" cap="all" dirty="0">
              <a:ln w="3175">
                <a:solidFill>
                  <a:schemeClr val="bg1"/>
                </a:solidFill>
                <a:prstDash val="solid"/>
              </a:ln>
              <a:latin typeface="Commodore PET" panose="02000000000000000000" pitchFamily="2" charset="0"/>
              <a:ea typeface="+mj-ea"/>
              <a:cs typeface="+mj-cs"/>
            </a:endParaRPr>
          </a:p>
        </p:txBody>
      </p:sp>
      <p:sp>
        <p:nvSpPr>
          <p:cNvPr id="3" name="Rechthoek: afgeronde bovenhoeken 2">
            <a:extLst>
              <a:ext uri="{FF2B5EF4-FFF2-40B4-BE49-F238E27FC236}">
                <a16:creationId xmlns:a16="http://schemas.microsoft.com/office/drawing/2014/main" id="{303B4737-E76B-BBEF-506B-D7547D4E6EA3}"/>
              </a:ext>
            </a:extLst>
          </p:cNvPr>
          <p:cNvSpPr/>
          <p:nvPr/>
        </p:nvSpPr>
        <p:spPr>
          <a:xfrm>
            <a:off x="174626" y="5274000"/>
            <a:ext cx="5741374" cy="146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1820/1856 </a:t>
            </a:r>
            <a:r>
              <a:rPr lang="nl-BE" sz="2800" cap="all" dirty="0" err="1">
                <a:ln w="3175">
                  <a:solidFill>
                    <a:schemeClr val="bg1"/>
                  </a:solidFill>
                  <a:prstDash val="solid"/>
                </a:ln>
                <a:latin typeface="Commodore PET" panose="02000000000000000000" pitchFamily="2" charset="0"/>
                <a:ea typeface="+mj-ea"/>
                <a:cs typeface="+mj-cs"/>
              </a:rPr>
              <a:t>difference</a:t>
            </a:r>
            <a:r>
              <a:rPr lang="nl-BE" sz="2800" cap="all" dirty="0">
                <a:ln w="3175">
                  <a:solidFill>
                    <a:schemeClr val="bg1"/>
                  </a:solidFill>
                  <a:prstDash val="solid"/>
                </a:ln>
                <a:latin typeface="Commodore PET" panose="02000000000000000000" pitchFamily="2" charset="0"/>
                <a:ea typeface="+mj-ea"/>
                <a:cs typeface="+mj-cs"/>
              </a:rPr>
              <a:t> engine</a:t>
            </a:r>
          </a:p>
        </p:txBody>
      </p:sp>
    </p:spTree>
    <p:extLst>
      <p:ext uri="{BB962C8B-B14F-4D97-AF65-F5344CB8AC3E}">
        <p14:creationId xmlns:p14="http://schemas.microsoft.com/office/powerpoint/2010/main" val="4148698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for the computation by the Engine of the Numbers of Bernoulli">
            <a:extLst>
              <a:ext uri="{FF2B5EF4-FFF2-40B4-BE49-F238E27FC236}">
                <a16:creationId xmlns:a16="http://schemas.microsoft.com/office/drawing/2014/main" id="{B0CF7450-2A30-4693-CA87-DBB97D7FC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0"/>
            <a:ext cx="9796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D3CDD350-F3F6-9DDB-A46C-42490F97F1F7}"/>
              </a:ext>
            </a:extLst>
          </p:cNvPr>
          <p:cNvSpPr/>
          <p:nvPr/>
        </p:nvSpPr>
        <p:spPr>
          <a:xfrm>
            <a:off x="6996000" y="5589000"/>
            <a:ext cx="5084586" cy="116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Ada </a:t>
            </a:r>
            <a:r>
              <a:rPr lang="nl-BE" sz="2800" cap="all" dirty="0" err="1">
                <a:ln w="3175">
                  <a:solidFill>
                    <a:schemeClr val="bg1"/>
                  </a:solidFill>
                  <a:prstDash val="solid"/>
                </a:ln>
                <a:latin typeface="Commodore PET" panose="02000000000000000000" pitchFamily="2" charset="0"/>
                <a:ea typeface="+mj-ea"/>
                <a:cs typeface="+mj-cs"/>
              </a:rPr>
              <a:t>lovelace</a:t>
            </a:r>
            <a:r>
              <a:rPr lang="nl-BE" sz="2800" cap="all" dirty="0">
                <a:ln w="3175">
                  <a:solidFill>
                    <a:schemeClr val="bg1"/>
                  </a:solidFill>
                  <a:prstDash val="solid"/>
                </a:ln>
                <a:latin typeface="Commodore PET" panose="02000000000000000000" pitchFamily="2" charset="0"/>
                <a:ea typeface="+mj-ea"/>
                <a:cs typeface="+mj-cs"/>
              </a:rPr>
              <a:t> – </a:t>
            </a:r>
            <a:r>
              <a:rPr lang="nl-BE" sz="2800" cap="all" dirty="0" err="1">
                <a:ln w="3175">
                  <a:solidFill>
                    <a:schemeClr val="bg1"/>
                  </a:solidFill>
                  <a:prstDash val="solid"/>
                </a:ln>
                <a:latin typeface="Commodore PET" panose="02000000000000000000" pitchFamily="2" charset="0"/>
                <a:ea typeface="+mj-ea"/>
                <a:cs typeface="+mj-cs"/>
              </a:rPr>
              <a:t>note</a:t>
            </a:r>
            <a:r>
              <a:rPr lang="nl-BE" sz="2800" cap="all" dirty="0">
                <a:ln w="3175">
                  <a:solidFill>
                    <a:schemeClr val="bg1"/>
                  </a:solidFill>
                  <a:prstDash val="solid"/>
                </a:ln>
                <a:latin typeface="Commodore PET" panose="02000000000000000000" pitchFamily="2" charset="0"/>
                <a:ea typeface="+mj-ea"/>
                <a:cs typeface="+mj-cs"/>
              </a:rPr>
              <a:t> g</a:t>
            </a:r>
          </a:p>
        </p:txBody>
      </p:sp>
    </p:spTree>
    <p:extLst>
      <p:ext uri="{BB962C8B-B14F-4D97-AF65-F5344CB8AC3E}">
        <p14:creationId xmlns:p14="http://schemas.microsoft.com/office/powerpoint/2010/main" val="2454053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809586A-6E27-44EB-072B-8D068A0090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 t="3001"/>
          <a:stretch/>
        </p:blipFill>
        <p:spPr bwMode="auto">
          <a:xfrm>
            <a:off x="0" y="0"/>
            <a:ext cx="12261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815BA04A-BBEF-13B4-AB95-84D15BA224F9}"/>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Horst </a:t>
            </a:r>
            <a:r>
              <a:rPr lang="nl-BE" sz="2800" cap="all" dirty="0" err="1">
                <a:ln w="3175">
                  <a:solidFill>
                    <a:schemeClr val="bg1"/>
                  </a:solidFill>
                  <a:prstDash val="solid"/>
                </a:ln>
                <a:latin typeface="Commodore PET" panose="02000000000000000000" pitchFamily="2" charset="0"/>
                <a:ea typeface="+mj-ea"/>
                <a:cs typeface="+mj-cs"/>
              </a:rPr>
              <a:t>zuse</a:t>
            </a:r>
            <a:r>
              <a:rPr lang="nl-BE" sz="2800" cap="all" dirty="0">
                <a:ln w="3175">
                  <a:solidFill>
                    <a:schemeClr val="bg1"/>
                  </a:solidFill>
                  <a:prstDash val="solid"/>
                </a:ln>
                <a:latin typeface="Commodore PET" panose="02000000000000000000" pitchFamily="2" charset="0"/>
                <a:ea typeface="+mj-ea"/>
                <a:cs typeface="+mj-cs"/>
              </a:rPr>
              <a:t> </a:t>
            </a:r>
          </a:p>
        </p:txBody>
      </p:sp>
      <p:sp>
        <p:nvSpPr>
          <p:cNvPr id="3" name="Rechthoek: afgeronde bovenhoeken 2">
            <a:extLst>
              <a:ext uri="{FF2B5EF4-FFF2-40B4-BE49-F238E27FC236}">
                <a16:creationId xmlns:a16="http://schemas.microsoft.com/office/drawing/2014/main" id="{C2AD4BC1-78C3-1C31-36BD-B8D765C89207}"/>
              </a:ext>
            </a:extLst>
          </p:cNvPr>
          <p:cNvSpPr/>
          <p:nvPr/>
        </p:nvSpPr>
        <p:spPr>
          <a:xfrm>
            <a:off x="174626" y="5634000"/>
            <a:ext cx="236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1941</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Z3</a:t>
            </a:r>
          </a:p>
        </p:txBody>
      </p:sp>
    </p:spTree>
    <p:extLst>
      <p:ext uri="{BB962C8B-B14F-4D97-AF65-F5344CB8AC3E}">
        <p14:creationId xmlns:p14="http://schemas.microsoft.com/office/powerpoint/2010/main" val="373504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8C7E084-9CB7-0141-7018-47EEB3403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6350"/>
            <a:ext cx="12192000" cy="46926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2BA53FCE-8A4B-6480-86FA-DA3E7D2FBE58}"/>
              </a:ext>
            </a:extLst>
          </p:cNvPr>
          <p:cNvSpPr/>
          <p:nvPr/>
        </p:nvSpPr>
        <p:spPr>
          <a:xfrm>
            <a:off x="174626" y="5640325"/>
            <a:ext cx="3581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1941</a:t>
            </a:r>
            <a:br>
              <a:rPr lang="nl-BE" sz="2400" cap="all" dirty="0">
                <a:ln w="3175">
                  <a:solidFill>
                    <a:schemeClr val="bg1"/>
                  </a:solidFill>
                  <a:prstDash val="solid"/>
                </a:ln>
                <a:latin typeface="Commodore PET" panose="02000000000000000000" pitchFamily="2" charset="0"/>
                <a:ea typeface="+mj-ea"/>
                <a:cs typeface="+mj-cs"/>
              </a:rPr>
            </a:br>
            <a:r>
              <a:rPr lang="nl-BE" sz="2400" cap="all" dirty="0" err="1">
                <a:ln w="3175">
                  <a:solidFill>
                    <a:schemeClr val="bg1"/>
                  </a:solidFill>
                  <a:prstDash val="solid"/>
                </a:ln>
                <a:latin typeface="Commodore PET" panose="02000000000000000000" pitchFamily="2" charset="0"/>
                <a:ea typeface="+mj-ea"/>
                <a:cs typeface="+mj-cs"/>
              </a:rPr>
              <a:t>colossus</a:t>
            </a:r>
            <a:endParaRPr lang="nl-BE" sz="2400" cap="all" dirty="0">
              <a:ln w="3175">
                <a:solidFill>
                  <a:schemeClr val="bg1"/>
                </a:solidFill>
                <a:prstDash val="solid"/>
              </a:ln>
              <a:latin typeface="Commodore PET" panose="02000000000000000000" pitchFamily="2" charset="0"/>
              <a:ea typeface="+mj-ea"/>
              <a:cs typeface="+mj-cs"/>
            </a:endParaRPr>
          </a:p>
        </p:txBody>
      </p:sp>
      <p:pic>
        <p:nvPicPr>
          <p:cNvPr id="7172" name="Picture 4">
            <a:extLst>
              <a:ext uri="{FF2B5EF4-FFF2-40B4-BE49-F238E27FC236}">
                <a16:creationId xmlns:a16="http://schemas.microsoft.com/office/drawing/2014/main" id="{5EF45258-B6DE-125E-90C7-3906D3152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 y="9000"/>
            <a:ext cx="3218541" cy="21473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C53D18B-F71C-FBCB-B404-34E7C8738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9725" y="9000"/>
            <a:ext cx="4078054" cy="21473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2BD9767A-CEFA-4352-9732-25D0AE25F3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739" y="9000"/>
            <a:ext cx="1487344" cy="20250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afgeronde bovenhoeken 3">
            <a:extLst>
              <a:ext uri="{FF2B5EF4-FFF2-40B4-BE49-F238E27FC236}">
                <a16:creationId xmlns:a16="http://schemas.microsoft.com/office/drawing/2014/main" id="{ADB72E41-4F59-D688-B430-2BA52940D239}"/>
              </a:ext>
            </a:extLst>
          </p:cNvPr>
          <p:cNvSpPr/>
          <p:nvPr/>
        </p:nvSpPr>
        <p:spPr>
          <a:xfrm>
            <a:off x="8481000" y="930719"/>
            <a:ext cx="3581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Alan </a:t>
            </a:r>
            <a:r>
              <a:rPr lang="nl-BE" sz="2400" cap="all" dirty="0" err="1">
                <a:ln w="3175">
                  <a:solidFill>
                    <a:schemeClr val="bg1"/>
                  </a:solidFill>
                  <a:prstDash val="solid"/>
                </a:ln>
                <a:latin typeface="Commodore PET" panose="02000000000000000000" pitchFamily="2" charset="0"/>
                <a:ea typeface="+mj-ea"/>
                <a:cs typeface="+mj-cs"/>
              </a:rPr>
              <a:t>turing</a:t>
            </a:r>
            <a:endParaRPr lang="nl-BE" sz="2400" cap="all" dirty="0">
              <a:ln w="3175">
                <a:solidFill>
                  <a:schemeClr val="bg1"/>
                </a:solidFill>
                <a:prstDash val="solid"/>
              </a:ln>
              <a:latin typeface="Commodore PET" panose="02000000000000000000" pitchFamily="2" charset="0"/>
              <a:ea typeface="+mj-ea"/>
              <a:cs typeface="+mj-cs"/>
            </a:endParaRPr>
          </a:p>
        </p:txBody>
      </p:sp>
      <p:sp>
        <p:nvSpPr>
          <p:cNvPr id="3" name="Rechthoek: afgeronde bovenhoeken 2">
            <a:extLst>
              <a:ext uri="{FF2B5EF4-FFF2-40B4-BE49-F238E27FC236}">
                <a16:creationId xmlns:a16="http://schemas.microsoft.com/office/drawing/2014/main" id="{F0947D4F-11CA-0105-143B-D1542190F137}"/>
              </a:ext>
            </a:extLst>
          </p:cNvPr>
          <p:cNvSpPr/>
          <p:nvPr/>
        </p:nvSpPr>
        <p:spPr>
          <a:xfrm>
            <a:off x="9567271" y="5994000"/>
            <a:ext cx="2411374" cy="625906"/>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video</a:t>
            </a:r>
          </a:p>
        </p:txBody>
      </p:sp>
    </p:spTree>
    <p:extLst>
      <p:ext uri="{BB962C8B-B14F-4D97-AF65-F5344CB8AC3E}">
        <p14:creationId xmlns:p14="http://schemas.microsoft.com/office/powerpoint/2010/main" val="41158546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Equinoxe">
      <a:dk1>
        <a:sysClr val="windowText" lastClr="000000"/>
      </a:dk1>
      <a:lt1>
        <a:sysClr val="window" lastClr="FFFFFF"/>
      </a:lt1>
      <a:dk2>
        <a:srgbClr val="4E3B30"/>
      </a:dk2>
      <a:lt2>
        <a:srgbClr val="FBEEC9"/>
      </a:lt2>
      <a:accent1>
        <a:srgbClr val="338F13"/>
      </a:accent1>
      <a:accent2>
        <a:srgbClr val="A5644E"/>
      </a:accent2>
      <a:accent3>
        <a:srgbClr val="DBAC29"/>
      </a:accent3>
      <a:accent4>
        <a:srgbClr val="C3986D"/>
      </a:accent4>
      <a:accent5>
        <a:srgbClr val="A19574"/>
      </a:accent5>
      <a:accent6>
        <a:srgbClr val="9A0000"/>
      </a:accent6>
      <a:hlink>
        <a:srgbClr val="AD1F1F"/>
      </a:hlink>
      <a:folHlink>
        <a:srgbClr val="FFC42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spDef>
      <a:spPr/>
      <a:bodyPr vert="horz" lIns="91440" tIns="45720" rIns="91440" bIns="45720" rtlCol="0" anchor="b">
        <a:spAutoFit/>
      </a:bodyPr>
      <a:lstStyle>
        <a:defPPr algn="ctr" defTabSz="914400">
          <a:lnSpc>
            <a:spcPct val="120000"/>
          </a:lnSpc>
          <a:spcBef>
            <a:spcPct val="0"/>
          </a:spcBef>
          <a:spcAft>
            <a:spcPts val="600"/>
          </a:spcAft>
          <a:defRPr sz="4100" cap="all" dirty="0" smtClean="0">
            <a:ln w="9525">
              <a:solidFill>
                <a:schemeClr val="bg1"/>
              </a:solidFill>
              <a:prstDash val="solid"/>
            </a:ln>
            <a:latin typeface="Commodore PET" panose="02000000000000000000" pitchFamily="2" charset="0"/>
            <a:ea typeface="+mj-ea"/>
            <a:cs typeface="+mj-cs"/>
          </a:defRPr>
        </a:defPPr>
      </a:lstStyle>
    </a:spDef>
    <a:lnDef>
      <a:spPr>
        <a:ln w="6350">
          <a:solidFill>
            <a:schemeClr val="bg2"/>
          </a:solidFill>
          <a:prstDash val="sysDot"/>
          <a:headEnd type="oval"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786</Words>
  <Application>Microsoft Office PowerPoint</Application>
  <PresentationFormat>Breedbeeld</PresentationFormat>
  <Paragraphs>77</Paragraphs>
  <Slides>23</Slides>
  <Notes>0</Notes>
  <HiddenSlides>0</HiddenSlides>
  <MMClips>3</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23</vt:i4>
      </vt:variant>
    </vt:vector>
  </HeadingPairs>
  <TitlesOfParts>
    <vt:vector size="29" baseType="lpstr">
      <vt:lpstr>Arial</vt:lpstr>
      <vt:lpstr>Commodore PET</vt:lpstr>
      <vt:lpstr>PETSCII Commodore</vt:lpstr>
      <vt:lpstr>Tw Cen MT</vt:lpstr>
      <vt:lpstr>Wingdings</vt:lpstr>
      <vt:lpstr>Circuit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Sven Van de Velde</dc:creator>
  <cp:lastModifiedBy>Sven Van de Velde</cp:lastModifiedBy>
  <cp:revision>8</cp:revision>
  <dcterms:created xsi:type="dcterms:W3CDTF">2021-02-21T16:24:44Z</dcterms:created>
  <dcterms:modified xsi:type="dcterms:W3CDTF">2023-01-01T14:19:00Z</dcterms:modified>
</cp:coreProperties>
</file>